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sldIdLst>
    <p:sldId id="352" r:id="rId3"/>
    <p:sldId id="341" r:id="rId4"/>
    <p:sldId id="358" r:id="rId5"/>
    <p:sldId id="359" r:id="rId6"/>
    <p:sldId id="362" r:id="rId7"/>
    <p:sldId id="361" r:id="rId8"/>
    <p:sldId id="363" r:id="rId9"/>
    <p:sldId id="364" r:id="rId10"/>
    <p:sldId id="365" r:id="rId11"/>
    <p:sldId id="366" r:id="rId12"/>
    <p:sldId id="367" r:id="rId13"/>
    <p:sldId id="368" r:id="rId14"/>
    <p:sldId id="371" r:id="rId15"/>
    <p:sldId id="369" r:id="rId16"/>
    <p:sldId id="360" r:id="rId17"/>
    <p:sldId id="370" r:id="rId18"/>
    <p:sldId id="372" r:id="rId19"/>
    <p:sldId id="373" r:id="rId20"/>
    <p:sldId id="3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14425D"/>
    <a:srgbClr val="21898D"/>
    <a:srgbClr val="E0E321"/>
    <a:srgbClr val="26808E"/>
    <a:srgbClr val="440154"/>
    <a:srgbClr val="218C8C"/>
    <a:srgbClr val="3D4A87"/>
    <a:srgbClr val="267C8E"/>
    <a:srgbClr val="771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44" y="30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043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431262" y="0"/>
            <a:ext cx="1760738" cy="1033939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2" y="30973"/>
            <a:ext cx="2648988" cy="99605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9" name="Group 68">
            <a:extLst>
              <a:ext uri="{FF2B5EF4-FFF2-40B4-BE49-F238E27FC236}">
                <a16:creationId xmlns:a16="http://schemas.microsoft.com/office/drawing/2014/main" id="{65BCFCA1-E9BE-4F02-98FE-FB97A3D83936}"/>
              </a:ext>
            </a:extLst>
          </p:cNvPr>
          <p:cNvGrpSpPr/>
          <p:nvPr userDrawn="1"/>
        </p:nvGrpSpPr>
        <p:grpSpPr>
          <a:xfrm>
            <a:off x="371585" y="2345962"/>
            <a:ext cx="2397778" cy="776677"/>
            <a:chOff x="1066498" y="286265"/>
            <a:chExt cx="11991969" cy="3884392"/>
          </a:xfrm>
          <a:solidFill>
            <a:schemeClr val="bg1"/>
          </a:solidFill>
        </p:grpSpPr>
        <p:sp>
          <p:nvSpPr>
            <p:cNvPr id="122" name="Rectangle 96">
              <a:extLst>
                <a:ext uri="{FF2B5EF4-FFF2-40B4-BE49-F238E27FC236}">
                  <a16:creationId xmlns:a16="http://schemas.microsoft.com/office/drawing/2014/main" id="{BADFFAE1-4CB9-4C1F-B3E1-61B9887FF364}"/>
                </a:ext>
              </a:extLst>
            </p:cNvPr>
            <p:cNvSpPr/>
            <p:nvPr/>
          </p:nvSpPr>
          <p:spPr>
            <a:xfrm rot="2143082">
              <a:off x="5813228" y="3225577"/>
              <a:ext cx="1095502" cy="475403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97">
              <a:extLst>
                <a:ext uri="{FF2B5EF4-FFF2-40B4-BE49-F238E27FC236}">
                  <a16:creationId xmlns:a16="http://schemas.microsoft.com/office/drawing/2014/main" id="{BA0A2C3A-F5EB-4794-A491-317917860336}"/>
                </a:ext>
              </a:extLst>
            </p:cNvPr>
            <p:cNvSpPr>
              <a:spLocks noChangeAspect="1"/>
            </p:cNvSpPr>
            <p:nvPr/>
          </p:nvSpPr>
          <p:spPr>
            <a:xfrm rot="2143082">
              <a:off x="12731593" y="2328837"/>
              <a:ext cx="326874" cy="326875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98">
              <a:extLst>
                <a:ext uri="{FF2B5EF4-FFF2-40B4-BE49-F238E27FC236}">
                  <a16:creationId xmlns:a16="http://schemas.microsoft.com/office/drawing/2014/main" id="{50672EA7-3185-4110-B40B-DFB8AFAF1EAD}"/>
                </a:ext>
              </a:extLst>
            </p:cNvPr>
            <p:cNvSpPr>
              <a:spLocks noChangeAspect="1"/>
            </p:cNvSpPr>
            <p:nvPr/>
          </p:nvSpPr>
          <p:spPr>
            <a:xfrm rot="2143082">
              <a:off x="12012401" y="1020618"/>
              <a:ext cx="326874" cy="326875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99">
              <a:extLst>
                <a:ext uri="{FF2B5EF4-FFF2-40B4-BE49-F238E27FC236}">
                  <a16:creationId xmlns:a16="http://schemas.microsoft.com/office/drawing/2014/main" id="{B95CC275-15DD-4233-BFAC-A7D9FC602FEB}"/>
                </a:ext>
              </a:extLst>
            </p:cNvPr>
            <p:cNvSpPr>
              <a:spLocks noChangeAspect="1"/>
            </p:cNvSpPr>
            <p:nvPr/>
          </p:nvSpPr>
          <p:spPr>
            <a:xfrm rot="2143082">
              <a:off x="3996941" y="286265"/>
              <a:ext cx="326874" cy="326875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00">
              <a:extLst>
                <a:ext uri="{FF2B5EF4-FFF2-40B4-BE49-F238E27FC236}">
                  <a16:creationId xmlns:a16="http://schemas.microsoft.com/office/drawing/2014/main" id="{4D1406F7-FD8F-4B42-8AB8-87D6C16166DC}"/>
                </a:ext>
              </a:extLst>
            </p:cNvPr>
            <p:cNvSpPr>
              <a:spLocks noChangeAspect="1"/>
            </p:cNvSpPr>
            <p:nvPr/>
          </p:nvSpPr>
          <p:spPr>
            <a:xfrm rot="2143082">
              <a:off x="4668722" y="303427"/>
              <a:ext cx="326874" cy="326875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01">
              <a:extLst>
                <a:ext uri="{FF2B5EF4-FFF2-40B4-BE49-F238E27FC236}">
                  <a16:creationId xmlns:a16="http://schemas.microsoft.com/office/drawing/2014/main" id="{27027952-C52B-4350-BADC-239713C64203}"/>
                </a:ext>
              </a:extLst>
            </p:cNvPr>
            <p:cNvSpPr>
              <a:spLocks noChangeAspect="1"/>
            </p:cNvSpPr>
            <p:nvPr/>
          </p:nvSpPr>
          <p:spPr>
            <a:xfrm rot="2143082">
              <a:off x="5318715" y="358216"/>
              <a:ext cx="326874" cy="326875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02">
              <a:extLst>
                <a:ext uri="{FF2B5EF4-FFF2-40B4-BE49-F238E27FC236}">
                  <a16:creationId xmlns:a16="http://schemas.microsoft.com/office/drawing/2014/main" id="{1957089D-19F0-4B1E-87B7-1F04454A444C}"/>
                </a:ext>
              </a:extLst>
            </p:cNvPr>
            <p:cNvSpPr>
              <a:spLocks noChangeAspect="1"/>
            </p:cNvSpPr>
            <p:nvPr/>
          </p:nvSpPr>
          <p:spPr>
            <a:xfrm rot="2143082">
              <a:off x="1412639" y="3092041"/>
              <a:ext cx="326874" cy="326875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03">
              <a:extLst>
                <a:ext uri="{FF2B5EF4-FFF2-40B4-BE49-F238E27FC236}">
                  <a16:creationId xmlns:a16="http://schemas.microsoft.com/office/drawing/2014/main" id="{4E65DB56-B180-44E3-AB4C-60394EBBF3CC}"/>
                </a:ext>
              </a:extLst>
            </p:cNvPr>
            <p:cNvSpPr/>
            <p:nvPr/>
          </p:nvSpPr>
          <p:spPr>
            <a:xfrm rot="2143082">
              <a:off x="3222236" y="867087"/>
              <a:ext cx="802454" cy="156661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04">
              <a:extLst>
                <a:ext uri="{FF2B5EF4-FFF2-40B4-BE49-F238E27FC236}">
                  <a16:creationId xmlns:a16="http://schemas.microsoft.com/office/drawing/2014/main" id="{75FD051D-8191-4ECB-9B94-B6404C351830}"/>
                </a:ext>
              </a:extLst>
            </p:cNvPr>
            <p:cNvSpPr/>
            <p:nvPr/>
          </p:nvSpPr>
          <p:spPr>
            <a:xfrm rot="2143082">
              <a:off x="4067032" y="3784745"/>
              <a:ext cx="326874" cy="267682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05">
              <a:extLst>
                <a:ext uri="{FF2B5EF4-FFF2-40B4-BE49-F238E27FC236}">
                  <a16:creationId xmlns:a16="http://schemas.microsoft.com/office/drawing/2014/main" id="{58E17C36-8B73-4821-B7E4-9719A6AC8451}"/>
                </a:ext>
              </a:extLst>
            </p:cNvPr>
            <p:cNvSpPr/>
            <p:nvPr/>
          </p:nvSpPr>
          <p:spPr>
            <a:xfrm rot="2143082">
              <a:off x="8226837" y="1636990"/>
              <a:ext cx="229078" cy="35276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06">
              <a:extLst>
                <a:ext uri="{FF2B5EF4-FFF2-40B4-BE49-F238E27FC236}">
                  <a16:creationId xmlns:a16="http://schemas.microsoft.com/office/drawing/2014/main" id="{090A71FC-D20E-48D8-89A2-A82142974E81}"/>
                </a:ext>
              </a:extLst>
            </p:cNvPr>
            <p:cNvSpPr/>
            <p:nvPr/>
          </p:nvSpPr>
          <p:spPr>
            <a:xfrm rot="2143082">
              <a:off x="8579610" y="1890648"/>
              <a:ext cx="229078" cy="35276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07">
              <a:extLst>
                <a:ext uri="{FF2B5EF4-FFF2-40B4-BE49-F238E27FC236}">
                  <a16:creationId xmlns:a16="http://schemas.microsoft.com/office/drawing/2014/main" id="{952B13B5-997F-462A-BE75-397241E42291}"/>
                </a:ext>
              </a:extLst>
            </p:cNvPr>
            <p:cNvSpPr>
              <a:spLocks noChangeAspect="1"/>
            </p:cNvSpPr>
            <p:nvPr/>
          </p:nvSpPr>
          <p:spPr>
            <a:xfrm rot="2143082">
              <a:off x="7545295" y="1382204"/>
              <a:ext cx="326874" cy="326875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8">
              <a:extLst>
                <a:ext uri="{FF2B5EF4-FFF2-40B4-BE49-F238E27FC236}">
                  <a16:creationId xmlns:a16="http://schemas.microsoft.com/office/drawing/2014/main" id="{D89CD44E-57A9-419A-814D-D92C21234758}"/>
                </a:ext>
              </a:extLst>
            </p:cNvPr>
            <p:cNvSpPr>
              <a:spLocks noChangeAspect="1"/>
            </p:cNvSpPr>
            <p:nvPr/>
          </p:nvSpPr>
          <p:spPr>
            <a:xfrm rot="2143082">
              <a:off x="7019854" y="984696"/>
              <a:ext cx="326874" cy="326875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09">
              <a:extLst>
                <a:ext uri="{FF2B5EF4-FFF2-40B4-BE49-F238E27FC236}">
                  <a16:creationId xmlns:a16="http://schemas.microsoft.com/office/drawing/2014/main" id="{14A13EE2-13E0-4E62-B140-077BE813BF3C}"/>
                </a:ext>
              </a:extLst>
            </p:cNvPr>
            <p:cNvSpPr/>
            <p:nvPr/>
          </p:nvSpPr>
          <p:spPr>
            <a:xfrm rot="2143082">
              <a:off x="1066498" y="3902975"/>
              <a:ext cx="1314414" cy="267682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rgbClr val="1B5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31935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https://www.plantillaspower-point.com/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7634796" y="3151573"/>
            <a:ext cx="1760738" cy="1033939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650914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0" baseline="0">
                <a:solidFill>
                  <a:srgbClr val="1B587C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48" name="直接连接符 1">
            <a:extLst>
              <a:ext uri="{FF2B5EF4-FFF2-40B4-BE49-F238E27FC236}">
                <a16:creationId xmlns:a16="http://schemas.microsoft.com/office/drawing/2014/main" id="{25DCF495-A463-4054-9769-5C8E791D721A}"/>
              </a:ext>
            </a:extLst>
          </p:cNvPr>
          <p:cNvCxnSpPr>
            <a:cxnSpLocks/>
          </p:cNvCxnSpPr>
          <p:nvPr userDrawn="1"/>
        </p:nvCxnSpPr>
        <p:spPr>
          <a:xfrm>
            <a:off x="0" y="1043422"/>
            <a:ext cx="1030945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2">
            <a:extLst>
              <a:ext uri="{FF2B5EF4-FFF2-40B4-BE49-F238E27FC236}">
                <a16:creationId xmlns:a16="http://schemas.microsoft.com/office/drawing/2014/main" id="{686CF598-B448-4656-8F8C-9F48B33E0E3C}"/>
              </a:ext>
            </a:extLst>
          </p:cNvPr>
          <p:cNvSpPr/>
          <p:nvPr userDrawn="1"/>
        </p:nvSpPr>
        <p:spPr>
          <a:xfrm>
            <a:off x="10474311" y="-9483"/>
            <a:ext cx="1717690" cy="1052905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A5AF20A6-8EEA-4E50-80AA-A6939227F5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25658" y="3161"/>
            <a:ext cx="1042813" cy="1043422"/>
            <a:chOff x="5340" y="953"/>
            <a:chExt cx="1710" cy="1711"/>
          </a:xfrm>
          <a:solidFill>
            <a:schemeClr val="bg1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8F792C8E-D5CD-4A60-8343-8A18BBCC3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" y="1440"/>
              <a:ext cx="736" cy="736"/>
            </a:xfrm>
            <a:custGeom>
              <a:avLst/>
              <a:gdLst>
                <a:gd name="T0" fmla="*/ 324 w 338"/>
                <a:gd name="T1" fmla="*/ 262 h 338"/>
                <a:gd name="T2" fmla="*/ 333 w 338"/>
                <a:gd name="T3" fmla="*/ 275 h 338"/>
                <a:gd name="T4" fmla="*/ 275 w 338"/>
                <a:gd name="T5" fmla="*/ 334 h 338"/>
                <a:gd name="T6" fmla="*/ 255 w 338"/>
                <a:gd name="T7" fmla="*/ 326 h 338"/>
                <a:gd name="T8" fmla="*/ 234 w 338"/>
                <a:gd name="T9" fmla="*/ 329 h 338"/>
                <a:gd name="T10" fmla="*/ 213 w 338"/>
                <a:gd name="T11" fmla="*/ 334 h 338"/>
                <a:gd name="T12" fmla="*/ 189 w 338"/>
                <a:gd name="T13" fmla="*/ 323 h 338"/>
                <a:gd name="T14" fmla="*/ 166 w 338"/>
                <a:gd name="T15" fmla="*/ 335 h 338"/>
                <a:gd name="T16" fmla="*/ 147 w 338"/>
                <a:gd name="T17" fmla="*/ 323 h 338"/>
                <a:gd name="T18" fmla="*/ 122 w 338"/>
                <a:gd name="T19" fmla="*/ 333 h 338"/>
                <a:gd name="T20" fmla="*/ 104 w 338"/>
                <a:gd name="T21" fmla="*/ 329 h 338"/>
                <a:gd name="T22" fmla="*/ 82 w 338"/>
                <a:gd name="T23" fmla="*/ 324 h 338"/>
                <a:gd name="T24" fmla="*/ 85 w 338"/>
                <a:gd name="T25" fmla="*/ 313 h 338"/>
                <a:gd name="T26" fmla="*/ 313 w 338"/>
                <a:gd name="T27" fmla="*/ 296 h 338"/>
                <a:gd name="T28" fmla="*/ 315 w 338"/>
                <a:gd name="T29" fmla="*/ 50 h 338"/>
                <a:gd name="T30" fmla="*/ 22 w 338"/>
                <a:gd name="T31" fmla="*/ 49 h 338"/>
                <a:gd name="T32" fmla="*/ 45 w 338"/>
                <a:gd name="T33" fmla="*/ 313 h 338"/>
                <a:gd name="T34" fmla="*/ 54 w 338"/>
                <a:gd name="T35" fmla="*/ 327 h 338"/>
                <a:gd name="T36" fmla="*/ 12 w 338"/>
                <a:gd name="T37" fmla="*/ 296 h 338"/>
                <a:gd name="T38" fmla="*/ 3 w 338"/>
                <a:gd name="T39" fmla="*/ 274 h 338"/>
                <a:gd name="T40" fmla="*/ 7 w 338"/>
                <a:gd name="T41" fmla="*/ 253 h 338"/>
                <a:gd name="T42" fmla="*/ 10 w 338"/>
                <a:gd name="T43" fmla="*/ 232 h 338"/>
                <a:gd name="T44" fmla="*/ 1 w 338"/>
                <a:gd name="T45" fmla="*/ 209 h 338"/>
                <a:gd name="T46" fmla="*/ 12 w 338"/>
                <a:gd name="T47" fmla="*/ 185 h 338"/>
                <a:gd name="T48" fmla="*/ 2 w 338"/>
                <a:gd name="T49" fmla="*/ 164 h 338"/>
                <a:gd name="T50" fmla="*/ 12 w 338"/>
                <a:gd name="T51" fmla="*/ 140 h 338"/>
                <a:gd name="T52" fmla="*/ 1 w 338"/>
                <a:gd name="T53" fmla="*/ 125 h 338"/>
                <a:gd name="T54" fmla="*/ 9 w 338"/>
                <a:gd name="T55" fmla="*/ 103 h 338"/>
                <a:gd name="T56" fmla="*/ 9 w 338"/>
                <a:gd name="T57" fmla="*/ 82 h 338"/>
                <a:gd name="T58" fmla="*/ 2 w 338"/>
                <a:gd name="T59" fmla="*/ 58 h 338"/>
                <a:gd name="T60" fmla="*/ 12 w 338"/>
                <a:gd name="T61" fmla="*/ 41 h 338"/>
                <a:gd name="T62" fmla="*/ 67 w 338"/>
                <a:gd name="T63" fmla="*/ 11 h 338"/>
                <a:gd name="T64" fmla="*/ 92 w 338"/>
                <a:gd name="T65" fmla="*/ 1 h 338"/>
                <a:gd name="T66" fmla="*/ 117 w 338"/>
                <a:gd name="T67" fmla="*/ 11 h 338"/>
                <a:gd name="T68" fmla="*/ 158 w 338"/>
                <a:gd name="T69" fmla="*/ 8 h 338"/>
                <a:gd name="T70" fmla="*/ 187 w 338"/>
                <a:gd name="T71" fmla="*/ 11 h 338"/>
                <a:gd name="T72" fmla="*/ 211 w 338"/>
                <a:gd name="T73" fmla="*/ 2 h 338"/>
                <a:gd name="T74" fmla="*/ 233 w 338"/>
                <a:gd name="T75" fmla="*/ 9 h 338"/>
                <a:gd name="T76" fmla="*/ 255 w 338"/>
                <a:gd name="T77" fmla="*/ 10 h 338"/>
                <a:gd name="T78" fmla="*/ 287 w 338"/>
                <a:gd name="T79" fmla="*/ 3 h 338"/>
                <a:gd name="T80" fmla="*/ 329 w 338"/>
                <a:gd name="T81" fmla="*/ 46 h 338"/>
                <a:gd name="T82" fmla="*/ 326 w 338"/>
                <a:gd name="T83" fmla="*/ 67 h 338"/>
                <a:gd name="T84" fmla="*/ 333 w 338"/>
                <a:gd name="T85" fmla="*/ 87 h 338"/>
                <a:gd name="T86" fmla="*/ 324 w 338"/>
                <a:gd name="T87" fmla="*/ 117 h 338"/>
                <a:gd name="T88" fmla="*/ 324 w 338"/>
                <a:gd name="T89" fmla="*/ 150 h 338"/>
                <a:gd name="T90" fmla="*/ 334 w 338"/>
                <a:gd name="T91" fmla="*/ 173 h 338"/>
                <a:gd name="T92" fmla="*/ 324 w 338"/>
                <a:gd name="T93" fmla="*/ 196 h 338"/>
                <a:gd name="T94" fmla="*/ 331 w 338"/>
                <a:gd name="T95" fmla="*/ 217 h 338"/>
                <a:gd name="T96" fmla="*/ 334 w 338"/>
                <a:gd name="T97" fmla="*/ 2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8" h="338">
                  <a:moveTo>
                    <a:pt x="334" y="247"/>
                  </a:moveTo>
                  <a:cubicBezTo>
                    <a:pt x="333" y="250"/>
                    <a:pt x="331" y="252"/>
                    <a:pt x="327" y="253"/>
                  </a:cubicBezTo>
                  <a:cubicBezTo>
                    <a:pt x="321" y="254"/>
                    <a:pt x="324" y="259"/>
                    <a:pt x="324" y="262"/>
                  </a:cubicBezTo>
                  <a:cubicBezTo>
                    <a:pt x="324" y="265"/>
                    <a:pt x="321" y="269"/>
                    <a:pt x="327" y="270"/>
                  </a:cubicBezTo>
                  <a:cubicBezTo>
                    <a:pt x="330" y="270"/>
                    <a:pt x="331" y="272"/>
                    <a:pt x="332" y="273"/>
                  </a:cubicBezTo>
                  <a:cubicBezTo>
                    <a:pt x="333" y="274"/>
                    <a:pt x="333" y="274"/>
                    <a:pt x="333" y="275"/>
                  </a:cubicBezTo>
                  <a:cubicBezTo>
                    <a:pt x="334" y="283"/>
                    <a:pt x="331" y="289"/>
                    <a:pt x="324" y="292"/>
                  </a:cubicBezTo>
                  <a:cubicBezTo>
                    <a:pt x="324" y="313"/>
                    <a:pt x="314" y="323"/>
                    <a:pt x="291" y="324"/>
                  </a:cubicBezTo>
                  <a:cubicBezTo>
                    <a:pt x="289" y="332"/>
                    <a:pt x="284" y="335"/>
                    <a:pt x="275" y="334"/>
                  </a:cubicBezTo>
                  <a:cubicBezTo>
                    <a:pt x="273" y="333"/>
                    <a:pt x="271" y="332"/>
                    <a:pt x="270" y="330"/>
                  </a:cubicBezTo>
                  <a:cubicBezTo>
                    <a:pt x="270" y="319"/>
                    <a:pt x="262" y="325"/>
                    <a:pt x="257" y="323"/>
                  </a:cubicBezTo>
                  <a:cubicBezTo>
                    <a:pt x="256" y="323"/>
                    <a:pt x="255" y="324"/>
                    <a:pt x="255" y="326"/>
                  </a:cubicBezTo>
                  <a:cubicBezTo>
                    <a:pt x="255" y="332"/>
                    <a:pt x="250" y="333"/>
                    <a:pt x="246" y="335"/>
                  </a:cubicBezTo>
                  <a:cubicBezTo>
                    <a:pt x="243" y="338"/>
                    <a:pt x="241" y="335"/>
                    <a:pt x="238" y="333"/>
                  </a:cubicBezTo>
                  <a:cubicBezTo>
                    <a:pt x="236" y="333"/>
                    <a:pt x="234" y="332"/>
                    <a:pt x="234" y="329"/>
                  </a:cubicBezTo>
                  <a:cubicBezTo>
                    <a:pt x="234" y="319"/>
                    <a:pt x="227" y="324"/>
                    <a:pt x="223" y="323"/>
                  </a:cubicBezTo>
                  <a:cubicBezTo>
                    <a:pt x="218" y="322"/>
                    <a:pt x="217" y="325"/>
                    <a:pt x="218" y="329"/>
                  </a:cubicBezTo>
                  <a:cubicBezTo>
                    <a:pt x="218" y="332"/>
                    <a:pt x="216" y="333"/>
                    <a:pt x="213" y="334"/>
                  </a:cubicBezTo>
                  <a:cubicBezTo>
                    <a:pt x="210" y="334"/>
                    <a:pt x="208" y="338"/>
                    <a:pt x="204" y="335"/>
                  </a:cubicBezTo>
                  <a:cubicBezTo>
                    <a:pt x="202" y="334"/>
                    <a:pt x="199" y="333"/>
                    <a:pt x="198" y="330"/>
                  </a:cubicBezTo>
                  <a:cubicBezTo>
                    <a:pt x="198" y="324"/>
                    <a:pt x="195" y="322"/>
                    <a:pt x="189" y="323"/>
                  </a:cubicBezTo>
                  <a:cubicBezTo>
                    <a:pt x="186" y="323"/>
                    <a:pt x="182" y="322"/>
                    <a:pt x="179" y="324"/>
                  </a:cubicBezTo>
                  <a:cubicBezTo>
                    <a:pt x="180" y="330"/>
                    <a:pt x="177" y="334"/>
                    <a:pt x="171" y="335"/>
                  </a:cubicBezTo>
                  <a:cubicBezTo>
                    <a:pt x="169" y="336"/>
                    <a:pt x="167" y="336"/>
                    <a:pt x="166" y="335"/>
                  </a:cubicBezTo>
                  <a:cubicBezTo>
                    <a:pt x="162" y="333"/>
                    <a:pt x="157" y="332"/>
                    <a:pt x="158" y="326"/>
                  </a:cubicBezTo>
                  <a:cubicBezTo>
                    <a:pt x="158" y="324"/>
                    <a:pt x="157" y="323"/>
                    <a:pt x="154" y="323"/>
                  </a:cubicBezTo>
                  <a:cubicBezTo>
                    <a:pt x="152" y="323"/>
                    <a:pt x="150" y="323"/>
                    <a:pt x="147" y="323"/>
                  </a:cubicBezTo>
                  <a:cubicBezTo>
                    <a:pt x="143" y="323"/>
                    <a:pt x="139" y="323"/>
                    <a:pt x="137" y="329"/>
                  </a:cubicBezTo>
                  <a:cubicBezTo>
                    <a:pt x="136" y="331"/>
                    <a:pt x="134" y="334"/>
                    <a:pt x="131" y="335"/>
                  </a:cubicBezTo>
                  <a:cubicBezTo>
                    <a:pt x="127" y="337"/>
                    <a:pt x="125" y="334"/>
                    <a:pt x="122" y="333"/>
                  </a:cubicBezTo>
                  <a:cubicBezTo>
                    <a:pt x="120" y="333"/>
                    <a:pt x="118" y="332"/>
                    <a:pt x="118" y="329"/>
                  </a:cubicBezTo>
                  <a:cubicBezTo>
                    <a:pt x="118" y="325"/>
                    <a:pt x="117" y="323"/>
                    <a:pt x="112" y="323"/>
                  </a:cubicBezTo>
                  <a:cubicBezTo>
                    <a:pt x="109" y="324"/>
                    <a:pt x="104" y="321"/>
                    <a:pt x="104" y="329"/>
                  </a:cubicBezTo>
                  <a:cubicBezTo>
                    <a:pt x="104" y="333"/>
                    <a:pt x="100" y="333"/>
                    <a:pt x="97" y="335"/>
                  </a:cubicBezTo>
                  <a:cubicBezTo>
                    <a:pt x="95" y="336"/>
                    <a:pt x="93" y="336"/>
                    <a:pt x="92" y="335"/>
                  </a:cubicBezTo>
                  <a:cubicBezTo>
                    <a:pt x="86" y="333"/>
                    <a:pt x="81" y="331"/>
                    <a:pt x="82" y="324"/>
                  </a:cubicBezTo>
                  <a:cubicBezTo>
                    <a:pt x="79" y="322"/>
                    <a:pt x="74" y="323"/>
                    <a:pt x="72" y="319"/>
                  </a:cubicBezTo>
                  <a:cubicBezTo>
                    <a:pt x="72" y="316"/>
                    <a:pt x="71" y="313"/>
                    <a:pt x="75" y="314"/>
                  </a:cubicBezTo>
                  <a:cubicBezTo>
                    <a:pt x="79" y="315"/>
                    <a:pt x="82" y="314"/>
                    <a:pt x="85" y="313"/>
                  </a:cubicBezTo>
                  <a:cubicBezTo>
                    <a:pt x="89" y="313"/>
                    <a:pt x="94" y="313"/>
                    <a:pt x="98" y="313"/>
                  </a:cubicBezTo>
                  <a:cubicBezTo>
                    <a:pt x="161" y="313"/>
                    <a:pt x="223" y="313"/>
                    <a:pt x="286" y="313"/>
                  </a:cubicBezTo>
                  <a:cubicBezTo>
                    <a:pt x="301" y="313"/>
                    <a:pt x="309" y="308"/>
                    <a:pt x="313" y="296"/>
                  </a:cubicBezTo>
                  <a:cubicBezTo>
                    <a:pt x="315" y="292"/>
                    <a:pt x="315" y="287"/>
                    <a:pt x="315" y="282"/>
                  </a:cubicBezTo>
                  <a:cubicBezTo>
                    <a:pt x="315" y="220"/>
                    <a:pt x="315" y="158"/>
                    <a:pt x="315" y="96"/>
                  </a:cubicBezTo>
                  <a:cubicBezTo>
                    <a:pt x="315" y="81"/>
                    <a:pt x="315" y="65"/>
                    <a:pt x="315" y="50"/>
                  </a:cubicBezTo>
                  <a:cubicBezTo>
                    <a:pt x="315" y="31"/>
                    <a:pt x="306" y="22"/>
                    <a:pt x="287" y="22"/>
                  </a:cubicBezTo>
                  <a:cubicBezTo>
                    <a:pt x="208" y="22"/>
                    <a:pt x="128" y="22"/>
                    <a:pt x="49" y="22"/>
                  </a:cubicBezTo>
                  <a:cubicBezTo>
                    <a:pt x="31" y="22"/>
                    <a:pt x="22" y="31"/>
                    <a:pt x="22" y="49"/>
                  </a:cubicBezTo>
                  <a:cubicBezTo>
                    <a:pt x="22" y="127"/>
                    <a:pt x="22" y="205"/>
                    <a:pt x="22" y="284"/>
                  </a:cubicBezTo>
                  <a:cubicBezTo>
                    <a:pt x="22" y="286"/>
                    <a:pt x="22" y="289"/>
                    <a:pt x="22" y="292"/>
                  </a:cubicBezTo>
                  <a:cubicBezTo>
                    <a:pt x="24" y="304"/>
                    <a:pt x="33" y="312"/>
                    <a:pt x="45" y="313"/>
                  </a:cubicBezTo>
                  <a:cubicBezTo>
                    <a:pt x="49" y="313"/>
                    <a:pt x="53" y="313"/>
                    <a:pt x="57" y="314"/>
                  </a:cubicBezTo>
                  <a:cubicBezTo>
                    <a:pt x="60" y="317"/>
                    <a:pt x="59" y="319"/>
                    <a:pt x="57" y="321"/>
                  </a:cubicBezTo>
                  <a:cubicBezTo>
                    <a:pt x="56" y="323"/>
                    <a:pt x="54" y="324"/>
                    <a:pt x="54" y="327"/>
                  </a:cubicBezTo>
                  <a:cubicBezTo>
                    <a:pt x="52" y="333"/>
                    <a:pt x="51" y="333"/>
                    <a:pt x="45" y="328"/>
                  </a:cubicBezTo>
                  <a:cubicBezTo>
                    <a:pt x="46" y="325"/>
                    <a:pt x="45" y="323"/>
                    <a:pt x="41" y="323"/>
                  </a:cubicBezTo>
                  <a:cubicBezTo>
                    <a:pt x="23" y="322"/>
                    <a:pt x="14" y="313"/>
                    <a:pt x="12" y="296"/>
                  </a:cubicBezTo>
                  <a:cubicBezTo>
                    <a:pt x="12" y="294"/>
                    <a:pt x="13" y="291"/>
                    <a:pt x="9" y="291"/>
                  </a:cubicBezTo>
                  <a:cubicBezTo>
                    <a:pt x="3" y="291"/>
                    <a:pt x="2" y="287"/>
                    <a:pt x="1" y="282"/>
                  </a:cubicBezTo>
                  <a:cubicBezTo>
                    <a:pt x="0" y="279"/>
                    <a:pt x="4" y="277"/>
                    <a:pt x="3" y="274"/>
                  </a:cubicBezTo>
                  <a:cubicBezTo>
                    <a:pt x="4" y="273"/>
                    <a:pt x="4" y="271"/>
                    <a:pt x="5" y="271"/>
                  </a:cubicBezTo>
                  <a:cubicBezTo>
                    <a:pt x="13" y="270"/>
                    <a:pt x="13" y="265"/>
                    <a:pt x="12" y="259"/>
                  </a:cubicBezTo>
                  <a:cubicBezTo>
                    <a:pt x="12" y="255"/>
                    <a:pt x="12" y="253"/>
                    <a:pt x="7" y="253"/>
                  </a:cubicBezTo>
                  <a:cubicBezTo>
                    <a:pt x="3" y="253"/>
                    <a:pt x="3" y="249"/>
                    <a:pt x="2" y="246"/>
                  </a:cubicBezTo>
                  <a:cubicBezTo>
                    <a:pt x="1" y="244"/>
                    <a:pt x="0" y="242"/>
                    <a:pt x="2" y="240"/>
                  </a:cubicBezTo>
                  <a:cubicBezTo>
                    <a:pt x="3" y="236"/>
                    <a:pt x="4" y="232"/>
                    <a:pt x="10" y="232"/>
                  </a:cubicBezTo>
                  <a:cubicBezTo>
                    <a:pt x="14" y="231"/>
                    <a:pt x="12" y="227"/>
                    <a:pt x="12" y="225"/>
                  </a:cubicBezTo>
                  <a:cubicBezTo>
                    <a:pt x="12" y="223"/>
                    <a:pt x="14" y="219"/>
                    <a:pt x="9" y="219"/>
                  </a:cubicBezTo>
                  <a:cubicBezTo>
                    <a:pt x="2" y="219"/>
                    <a:pt x="2" y="214"/>
                    <a:pt x="1" y="209"/>
                  </a:cubicBezTo>
                  <a:cubicBezTo>
                    <a:pt x="2" y="207"/>
                    <a:pt x="2" y="204"/>
                    <a:pt x="3" y="201"/>
                  </a:cubicBezTo>
                  <a:cubicBezTo>
                    <a:pt x="4" y="200"/>
                    <a:pt x="4" y="199"/>
                    <a:pt x="4" y="199"/>
                  </a:cubicBezTo>
                  <a:cubicBezTo>
                    <a:pt x="14" y="198"/>
                    <a:pt x="12" y="191"/>
                    <a:pt x="12" y="185"/>
                  </a:cubicBezTo>
                  <a:cubicBezTo>
                    <a:pt x="12" y="181"/>
                    <a:pt x="13" y="178"/>
                    <a:pt x="8" y="178"/>
                  </a:cubicBezTo>
                  <a:cubicBezTo>
                    <a:pt x="3" y="178"/>
                    <a:pt x="2" y="174"/>
                    <a:pt x="2" y="171"/>
                  </a:cubicBezTo>
                  <a:cubicBezTo>
                    <a:pt x="0" y="168"/>
                    <a:pt x="0" y="166"/>
                    <a:pt x="2" y="164"/>
                  </a:cubicBezTo>
                  <a:cubicBezTo>
                    <a:pt x="3" y="162"/>
                    <a:pt x="3" y="159"/>
                    <a:pt x="6" y="158"/>
                  </a:cubicBezTo>
                  <a:cubicBezTo>
                    <a:pt x="8" y="157"/>
                    <a:pt x="12" y="159"/>
                    <a:pt x="12" y="154"/>
                  </a:cubicBezTo>
                  <a:cubicBezTo>
                    <a:pt x="12" y="150"/>
                    <a:pt x="12" y="145"/>
                    <a:pt x="12" y="140"/>
                  </a:cubicBezTo>
                  <a:cubicBezTo>
                    <a:pt x="12" y="139"/>
                    <a:pt x="10" y="139"/>
                    <a:pt x="9" y="139"/>
                  </a:cubicBezTo>
                  <a:cubicBezTo>
                    <a:pt x="5" y="139"/>
                    <a:pt x="3" y="137"/>
                    <a:pt x="3" y="134"/>
                  </a:cubicBezTo>
                  <a:cubicBezTo>
                    <a:pt x="3" y="131"/>
                    <a:pt x="0" y="128"/>
                    <a:pt x="1" y="125"/>
                  </a:cubicBezTo>
                  <a:cubicBezTo>
                    <a:pt x="3" y="121"/>
                    <a:pt x="4" y="117"/>
                    <a:pt x="9" y="117"/>
                  </a:cubicBezTo>
                  <a:cubicBezTo>
                    <a:pt x="14" y="117"/>
                    <a:pt x="12" y="113"/>
                    <a:pt x="12" y="111"/>
                  </a:cubicBezTo>
                  <a:cubicBezTo>
                    <a:pt x="12" y="108"/>
                    <a:pt x="15" y="103"/>
                    <a:pt x="9" y="103"/>
                  </a:cubicBezTo>
                  <a:cubicBezTo>
                    <a:pt x="4" y="102"/>
                    <a:pt x="3" y="99"/>
                    <a:pt x="2" y="95"/>
                  </a:cubicBezTo>
                  <a:cubicBezTo>
                    <a:pt x="0" y="93"/>
                    <a:pt x="0" y="91"/>
                    <a:pt x="2" y="89"/>
                  </a:cubicBezTo>
                  <a:cubicBezTo>
                    <a:pt x="3" y="85"/>
                    <a:pt x="4" y="82"/>
                    <a:pt x="9" y="82"/>
                  </a:cubicBezTo>
                  <a:cubicBezTo>
                    <a:pt x="14" y="81"/>
                    <a:pt x="12" y="77"/>
                    <a:pt x="12" y="75"/>
                  </a:cubicBezTo>
                  <a:cubicBezTo>
                    <a:pt x="12" y="72"/>
                    <a:pt x="15" y="67"/>
                    <a:pt x="9" y="66"/>
                  </a:cubicBezTo>
                  <a:cubicBezTo>
                    <a:pt x="4" y="66"/>
                    <a:pt x="2" y="62"/>
                    <a:pt x="2" y="58"/>
                  </a:cubicBezTo>
                  <a:cubicBezTo>
                    <a:pt x="0" y="56"/>
                    <a:pt x="1" y="55"/>
                    <a:pt x="1" y="53"/>
                  </a:cubicBezTo>
                  <a:cubicBezTo>
                    <a:pt x="3" y="49"/>
                    <a:pt x="4" y="45"/>
                    <a:pt x="10" y="45"/>
                  </a:cubicBezTo>
                  <a:cubicBezTo>
                    <a:pt x="13" y="45"/>
                    <a:pt x="12" y="43"/>
                    <a:pt x="12" y="41"/>
                  </a:cubicBezTo>
                  <a:cubicBezTo>
                    <a:pt x="14" y="21"/>
                    <a:pt x="22" y="13"/>
                    <a:pt x="41" y="11"/>
                  </a:cubicBezTo>
                  <a:cubicBezTo>
                    <a:pt x="47" y="11"/>
                    <a:pt x="43" y="6"/>
                    <a:pt x="47" y="5"/>
                  </a:cubicBezTo>
                  <a:cubicBezTo>
                    <a:pt x="54" y="5"/>
                    <a:pt x="60" y="8"/>
                    <a:pt x="67" y="11"/>
                  </a:cubicBezTo>
                  <a:cubicBezTo>
                    <a:pt x="70" y="11"/>
                    <a:pt x="73" y="11"/>
                    <a:pt x="76" y="11"/>
                  </a:cubicBezTo>
                  <a:cubicBezTo>
                    <a:pt x="80" y="11"/>
                    <a:pt x="83" y="12"/>
                    <a:pt x="84" y="6"/>
                  </a:cubicBezTo>
                  <a:cubicBezTo>
                    <a:pt x="84" y="3"/>
                    <a:pt x="88" y="2"/>
                    <a:pt x="92" y="1"/>
                  </a:cubicBezTo>
                  <a:cubicBezTo>
                    <a:pt x="93" y="0"/>
                    <a:pt x="95" y="1"/>
                    <a:pt x="97" y="2"/>
                  </a:cubicBezTo>
                  <a:cubicBezTo>
                    <a:pt x="100" y="4"/>
                    <a:pt x="104" y="4"/>
                    <a:pt x="105" y="10"/>
                  </a:cubicBezTo>
                  <a:cubicBezTo>
                    <a:pt x="106" y="13"/>
                    <a:pt x="113" y="11"/>
                    <a:pt x="117" y="11"/>
                  </a:cubicBezTo>
                  <a:cubicBezTo>
                    <a:pt x="124" y="8"/>
                    <a:pt x="131" y="8"/>
                    <a:pt x="138" y="10"/>
                  </a:cubicBezTo>
                  <a:cubicBezTo>
                    <a:pt x="144" y="13"/>
                    <a:pt x="150" y="10"/>
                    <a:pt x="155" y="11"/>
                  </a:cubicBezTo>
                  <a:cubicBezTo>
                    <a:pt x="158" y="11"/>
                    <a:pt x="158" y="10"/>
                    <a:pt x="158" y="8"/>
                  </a:cubicBezTo>
                  <a:cubicBezTo>
                    <a:pt x="158" y="5"/>
                    <a:pt x="159" y="3"/>
                    <a:pt x="163" y="3"/>
                  </a:cubicBezTo>
                  <a:cubicBezTo>
                    <a:pt x="166" y="4"/>
                    <a:pt x="170" y="0"/>
                    <a:pt x="174" y="3"/>
                  </a:cubicBezTo>
                  <a:cubicBezTo>
                    <a:pt x="178" y="7"/>
                    <a:pt x="179" y="13"/>
                    <a:pt x="187" y="11"/>
                  </a:cubicBezTo>
                  <a:cubicBezTo>
                    <a:pt x="191" y="10"/>
                    <a:pt x="197" y="12"/>
                    <a:pt x="198" y="6"/>
                  </a:cubicBezTo>
                  <a:cubicBezTo>
                    <a:pt x="199" y="3"/>
                    <a:pt x="202" y="3"/>
                    <a:pt x="204" y="1"/>
                  </a:cubicBezTo>
                  <a:cubicBezTo>
                    <a:pt x="207" y="0"/>
                    <a:pt x="209" y="0"/>
                    <a:pt x="211" y="2"/>
                  </a:cubicBezTo>
                  <a:cubicBezTo>
                    <a:pt x="213" y="4"/>
                    <a:pt x="218" y="3"/>
                    <a:pt x="218" y="10"/>
                  </a:cubicBezTo>
                  <a:cubicBezTo>
                    <a:pt x="218" y="13"/>
                    <a:pt x="225" y="11"/>
                    <a:pt x="229" y="11"/>
                  </a:cubicBezTo>
                  <a:cubicBezTo>
                    <a:pt x="230" y="11"/>
                    <a:pt x="234" y="13"/>
                    <a:pt x="233" y="9"/>
                  </a:cubicBezTo>
                  <a:cubicBezTo>
                    <a:pt x="233" y="4"/>
                    <a:pt x="237" y="3"/>
                    <a:pt x="240" y="1"/>
                  </a:cubicBezTo>
                  <a:cubicBezTo>
                    <a:pt x="242" y="0"/>
                    <a:pt x="244" y="0"/>
                    <a:pt x="246" y="2"/>
                  </a:cubicBezTo>
                  <a:cubicBezTo>
                    <a:pt x="249" y="4"/>
                    <a:pt x="254" y="5"/>
                    <a:pt x="255" y="10"/>
                  </a:cubicBezTo>
                  <a:cubicBezTo>
                    <a:pt x="256" y="13"/>
                    <a:pt x="268" y="11"/>
                    <a:pt x="269" y="8"/>
                  </a:cubicBezTo>
                  <a:cubicBezTo>
                    <a:pt x="270" y="6"/>
                    <a:pt x="271" y="4"/>
                    <a:pt x="274" y="3"/>
                  </a:cubicBezTo>
                  <a:cubicBezTo>
                    <a:pt x="278" y="0"/>
                    <a:pt x="282" y="1"/>
                    <a:pt x="287" y="3"/>
                  </a:cubicBezTo>
                  <a:cubicBezTo>
                    <a:pt x="289" y="13"/>
                    <a:pt x="297" y="11"/>
                    <a:pt x="304" y="13"/>
                  </a:cubicBezTo>
                  <a:cubicBezTo>
                    <a:pt x="316" y="16"/>
                    <a:pt x="323" y="26"/>
                    <a:pt x="324" y="38"/>
                  </a:cubicBezTo>
                  <a:cubicBezTo>
                    <a:pt x="324" y="42"/>
                    <a:pt x="323" y="46"/>
                    <a:pt x="329" y="46"/>
                  </a:cubicBezTo>
                  <a:cubicBezTo>
                    <a:pt x="333" y="45"/>
                    <a:pt x="333" y="50"/>
                    <a:pt x="335" y="53"/>
                  </a:cubicBezTo>
                  <a:cubicBezTo>
                    <a:pt x="336" y="54"/>
                    <a:pt x="336" y="56"/>
                    <a:pt x="335" y="58"/>
                  </a:cubicBezTo>
                  <a:cubicBezTo>
                    <a:pt x="334" y="62"/>
                    <a:pt x="332" y="66"/>
                    <a:pt x="326" y="67"/>
                  </a:cubicBezTo>
                  <a:cubicBezTo>
                    <a:pt x="322" y="67"/>
                    <a:pt x="325" y="73"/>
                    <a:pt x="324" y="76"/>
                  </a:cubicBezTo>
                  <a:cubicBezTo>
                    <a:pt x="324" y="79"/>
                    <a:pt x="324" y="82"/>
                    <a:pt x="328" y="82"/>
                  </a:cubicBezTo>
                  <a:cubicBezTo>
                    <a:pt x="331" y="82"/>
                    <a:pt x="333" y="83"/>
                    <a:pt x="333" y="87"/>
                  </a:cubicBezTo>
                  <a:cubicBezTo>
                    <a:pt x="334" y="90"/>
                    <a:pt x="335" y="94"/>
                    <a:pt x="334" y="97"/>
                  </a:cubicBezTo>
                  <a:cubicBezTo>
                    <a:pt x="334" y="99"/>
                    <a:pt x="333" y="101"/>
                    <a:pt x="332" y="101"/>
                  </a:cubicBezTo>
                  <a:cubicBezTo>
                    <a:pt x="321" y="103"/>
                    <a:pt x="324" y="111"/>
                    <a:pt x="324" y="117"/>
                  </a:cubicBezTo>
                  <a:cubicBezTo>
                    <a:pt x="332" y="120"/>
                    <a:pt x="333" y="126"/>
                    <a:pt x="333" y="134"/>
                  </a:cubicBezTo>
                  <a:cubicBezTo>
                    <a:pt x="332" y="135"/>
                    <a:pt x="332" y="137"/>
                    <a:pt x="330" y="137"/>
                  </a:cubicBezTo>
                  <a:cubicBezTo>
                    <a:pt x="322" y="138"/>
                    <a:pt x="324" y="145"/>
                    <a:pt x="324" y="150"/>
                  </a:cubicBezTo>
                  <a:cubicBezTo>
                    <a:pt x="324" y="154"/>
                    <a:pt x="323" y="158"/>
                    <a:pt x="329" y="158"/>
                  </a:cubicBezTo>
                  <a:cubicBezTo>
                    <a:pt x="333" y="157"/>
                    <a:pt x="333" y="162"/>
                    <a:pt x="335" y="164"/>
                  </a:cubicBezTo>
                  <a:cubicBezTo>
                    <a:pt x="338" y="168"/>
                    <a:pt x="334" y="170"/>
                    <a:pt x="334" y="173"/>
                  </a:cubicBezTo>
                  <a:cubicBezTo>
                    <a:pt x="334" y="175"/>
                    <a:pt x="332" y="176"/>
                    <a:pt x="330" y="178"/>
                  </a:cubicBezTo>
                  <a:cubicBezTo>
                    <a:pt x="328" y="179"/>
                    <a:pt x="324" y="177"/>
                    <a:pt x="324" y="181"/>
                  </a:cubicBezTo>
                  <a:cubicBezTo>
                    <a:pt x="324" y="186"/>
                    <a:pt x="324" y="191"/>
                    <a:pt x="324" y="196"/>
                  </a:cubicBezTo>
                  <a:cubicBezTo>
                    <a:pt x="325" y="198"/>
                    <a:pt x="327" y="197"/>
                    <a:pt x="329" y="198"/>
                  </a:cubicBezTo>
                  <a:cubicBezTo>
                    <a:pt x="329" y="203"/>
                    <a:pt x="336" y="206"/>
                    <a:pt x="334" y="213"/>
                  </a:cubicBezTo>
                  <a:cubicBezTo>
                    <a:pt x="334" y="215"/>
                    <a:pt x="333" y="217"/>
                    <a:pt x="331" y="217"/>
                  </a:cubicBezTo>
                  <a:cubicBezTo>
                    <a:pt x="327" y="217"/>
                    <a:pt x="324" y="218"/>
                    <a:pt x="324" y="223"/>
                  </a:cubicBezTo>
                  <a:cubicBezTo>
                    <a:pt x="324" y="228"/>
                    <a:pt x="323" y="232"/>
                    <a:pt x="330" y="233"/>
                  </a:cubicBezTo>
                  <a:cubicBezTo>
                    <a:pt x="332" y="234"/>
                    <a:pt x="332" y="237"/>
                    <a:pt x="334" y="238"/>
                  </a:cubicBezTo>
                  <a:cubicBezTo>
                    <a:pt x="335" y="241"/>
                    <a:pt x="333" y="244"/>
                    <a:pt x="33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D1303D07-BDD8-4B4D-9658-756BE1E5A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" y="1410"/>
              <a:ext cx="507" cy="374"/>
            </a:xfrm>
            <a:custGeom>
              <a:avLst/>
              <a:gdLst>
                <a:gd name="T0" fmla="*/ 0 w 233"/>
                <a:gd name="T1" fmla="*/ 131 h 172"/>
                <a:gd name="T2" fmla="*/ 12 w 233"/>
                <a:gd name="T3" fmla="*/ 139 h 172"/>
                <a:gd name="T4" fmla="*/ 97 w 233"/>
                <a:gd name="T5" fmla="*/ 83 h 172"/>
                <a:gd name="T6" fmla="*/ 112 w 233"/>
                <a:gd name="T7" fmla="*/ 60 h 172"/>
                <a:gd name="T8" fmla="*/ 111 w 233"/>
                <a:gd name="T9" fmla="*/ 84 h 172"/>
                <a:gd name="T10" fmla="*/ 60 w 233"/>
                <a:gd name="T11" fmla="*/ 128 h 172"/>
                <a:gd name="T12" fmla="*/ 110 w 233"/>
                <a:gd name="T13" fmla="*/ 124 h 172"/>
                <a:gd name="T14" fmla="*/ 145 w 233"/>
                <a:gd name="T15" fmla="*/ 84 h 172"/>
                <a:gd name="T16" fmla="*/ 150 w 233"/>
                <a:gd name="T17" fmla="*/ 42 h 172"/>
                <a:gd name="T18" fmla="*/ 172 w 233"/>
                <a:gd name="T19" fmla="*/ 12 h 172"/>
                <a:gd name="T20" fmla="*/ 196 w 233"/>
                <a:gd name="T21" fmla="*/ 13 h 172"/>
                <a:gd name="T22" fmla="*/ 172 w 233"/>
                <a:gd name="T23" fmla="*/ 29 h 172"/>
                <a:gd name="T24" fmla="*/ 151 w 233"/>
                <a:gd name="T25" fmla="*/ 84 h 172"/>
                <a:gd name="T26" fmla="*/ 177 w 233"/>
                <a:gd name="T27" fmla="*/ 50 h 172"/>
                <a:gd name="T28" fmla="*/ 176 w 233"/>
                <a:gd name="T29" fmla="*/ 73 h 172"/>
                <a:gd name="T30" fmla="*/ 140 w 233"/>
                <a:gd name="T31" fmla="*/ 102 h 172"/>
                <a:gd name="T32" fmla="*/ 168 w 233"/>
                <a:gd name="T33" fmla="*/ 104 h 172"/>
                <a:gd name="T34" fmla="*/ 190 w 233"/>
                <a:gd name="T35" fmla="*/ 84 h 172"/>
                <a:gd name="T36" fmla="*/ 207 w 233"/>
                <a:gd name="T37" fmla="*/ 59 h 172"/>
                <a:gd name="T38" fmla="*/ 207 w 233"/>
                <a:gd name="T39" fmla="*/ 83 h 172"/>
                <a:gd name="T40" fmla="*/ 150 w 233"/>
                <a:gd name="T41" fmla="*/ 110 h 172"/>
                <a:gd name="T42" fmla="*/ 123 w 233"/>
                <a:gd name="T43" fmla="*/ 128 h 172"/>
                <a:gd name="T44" fmla="*/ 211 w 233"/>
                <a:gd name="T45" fmla="*/ 123 h 172"/>
                <a:gd name="T46" fmla="*/ 228 w 233"/>
                <a:gd name="T47" fmla="*/ 139 h 172"/>
                <a:gd name="T48" fmla="*/ 203 w 233"/>
                <a:gd name="T49" fmla="*/ 133 h 172"/>
                <a:gd name="T50" fmla="*/ 171 w 233"/>
                <a:gd name="T51" fmla="*/ 155 h 172"/>
                <a:gd name="T52" fmla="*/ 201 w 233"/>
                <a:gd name="T53" fmla="*/ 149 h 172"/>
                <a:gd name="T54" fmla="*/ 183 w 233"/>
                <a:gd name="T55" fmla="*/ 165 h 172"/>
                <a:gd name="T56" fmla="*/ 160 w 233"/>
                <a:gd name="T57" fmla="*/ 153 h 172"/>
                <a:gd name="T58" fmla="*/ 65 w 233"/>
                <a:gd name="T59" fmla="*/ 133 h 172"/>
                <a:gd name="T60" fmla="*/ 89 w 233"/>
                <a:gd name="T61" fmla="*/ 154 h 172"/>
                <a:gd name="T62" fmla="*/ 118 w 233"/>
                <a:gd name="T63" fmla="*/ 149 h 172"/>
                <a:gd name="T64" fmla="*/ 135 w 233"/>
                <a:gd name="T65" fmla="*/ 165 h 172"/>
                <a:gd name="T66" fmla="*/ 108 w 233"/>
                <a:gd name="T67" fmla="*/ 159 h 172"/>
                <a:gd name="T68" fmla="*/ 48 w 233"/>
                <a:gd name="T69" fmla="*/ 140 h 172"/>
                <a:gd name="T70" fmla="*/ 16 w 233"/>
                <a:gd name="T71" fmla="*/ 1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3" h="172">
                  <a:moveTo>
                    <a:pt x="9" y="148"/>
                  </a:moveTo>
                  <a:cubicBezTo>
                    <a:pt x="6" y="142"/>
                    <a:pt x="6" y="135"/>
                    <a:pt x="0" y="131"/>
                  </a:cubicBezTo>
                  <a:cubicBezTo>
                    <a:pt x="4" y="131"/>
                    <a:pt x="9" y="131"/>
                    <a:pt x="10" y="137"/>
                  </a:cubicBezTo>
                  <a:cubicBezTo>
                    <a:pt x="10" y="138"/>
                    <a:pt x="11" y="138"/>
                    <a:pt x="12" y="139"/>
                  </a:cubicBezTo>
                  <a:cubicBezTo>
                    <a:pt x="16" y="141"/>
                    <a:pt x="42" y="138"/>
                    <a:pt x="46" y="134"/>
                  </a:cubicBezTo>
                  <a:cubicBezTo>
                    <a:pt x="63" y="117"/>
                    <a:pt x="80" y="100"/>
                    <a:pt x="97" y="83"/>
                  </a:cubicBezTo>
                  <a:cubicBezTo>
                    <a:pt x="100" y="80"/>
                    <a:pt x="101" y="78"/>
                    <a:pt x="100" y="74"/>
                  </a:cubicBezTo>
                  <a:cubicBezTo>
                    <a:pt x="99" y="66"/>
                    <a:pt x="105" y="60"/>
                    <a:pt x="112" y="60"/>
                  </a:cubicBezTo>
                  <a:cubicBezTo>
                    <a:pt x="119" y="60"/>
                    <a:pt x="124" y="65"/>
                    <a:pt x="124" y="72"/>
                  </a:cubicBezTo>
                  <a:cubicBezTo>
                    <a:pt x="124" y="80"/>
                    <a:pt x="118" y="85"/>
                    <a:pt x="111" y="84"/>
                  </a:cubicBezTo>
                  <a:cubicBezTo>
                    <a:pt x="106" y="83"/>
                    <a:pt x="104" y="84"/>
                    <a:pt x="101" y="87"/>
                  </a:cubicBezTo>
                  <a:cubicBezTo>
                    <a:pt x="88" y="100"/>
                    <a:pt x="75" y="114"/>
                    <a:pt x="60" y="128"/>
                  </a:cubicBezTo>
                  <a:cubicBezTo>
                    <a:pt x="76" y="128"/>
                    <a:pt x="91" y="128"/>
                    <a:pt x="105" y="128"/>
                  </a:cubicBezTo>
                  <a:cubicBezTo>
                    <a:pt x="108" y="128"/>
                    <a:pt x="109" y="126"/>
                    <a:pt x="110" y="124"/>
                  </a:cubicBezTo>
                  <a:cubicBezTo>
                    <a:pt x="120" y="114"/>
                    <a:pt x="131" y="104"/>
                    <a:pt x="141" y="93"/>
                  </a:cubicBezTo>
                  <a:cubicBezTo>
                    <a:pt x="144" y="91"/>
                    <a:pt x="145" y="88"/>
                    <a:pt x="145" y="84"/>
                  </a:cubicBezTo>
                  <a:cubicBezTo>
                    <a:pt x="145" y="74"/>
                    <a:pt x="145" y="64"/>
                    <a:pt x="145" y="55"/>
                  </a:cubicBezTo>
                  <a:cubicBezTo>
                    <a:pt x="144" y="49"/>
                    <a:pt x="146" y="45"/>
                    <a:pt x="150" y="42"/>
                  </a:cubicBezTo>
                  <a:cubicBezTo>
                    <a:pt x="155" y="37"/>
                    <a:pt x="160" y="32"/>
                    <a:pt x="165" y="27"/>
                  </a:cubicBezTo>
                  <a:cubicBezTo>
                    <a:pt x="169" y="23"/>
                    <a:pt x="174" y="20"/>
                    <a:pt x="172" y="12"/>
                  </a:cubicBezTo>
                  <a:cubicBezTo>
                    <a:pt x="171" y="5"/>
                    <a:pt x="178" y="0"/>
                    <a:pt x="185" y="1"/>
                  </a:cubicBezTo>
                  <a:cubicBezTo>
                    <a:pt x="192" y="1"/>
                    <a:pt x="197" y="7"/>
                    <a:pt x="196" y="13"/>
                  </a:cubicBezTo>
                  <a:cubicBezTo>
                    <a:pt x="196" y="20"/>
                    <a:pt x="190" y="26"/>
                    <a:pt x="184" y="24"/>
                  </a:cubicBezTo>
                  <a:cubicBezTo>
                    <a:pt x="178" y="23"/>
                    <a:pt x="175" y="26"/>
                    <a:pt x="172" y="29"/>
                  </a:cubicBezTo>
                  <a:cubicBezTo>
                    <a:pt x="170" y="31"/>
                    <a:pt x="168" y="33"/>
                    <a:pt x="166" y="35"/>
                  </a:cubicBezTo>
                  <a:cubicBezTo>
                    <a:pt x="147" y="46"/>
                    <a:pt x="150" y="64"/>
                    <a:pt x="151" y="84"/>
                  </a:cubicBezTo>
                  <a:cubicBezTo>
                    <a:pt x="157" y="75"/>
                    <a:pt x="167" y="73"/>
                    <a:pt x="165" y="61"/>
                  </a:cubicBezTo>
                  <a:cubicBezTo>
                    <a:pt x="164" y="55"/>
                    <a:pt x="171" y="49"/>
                    <a:pt x="177" y="50"/>
                  </a:cubicBezTo>
                  <a:cubicBezTo>
                    <a:pt x="184" y="50"/>
                    <a:pt x="189" y="56"/>
                    <a:pt x="188" y="62"/>
                  </a:cubicBezTo>
                  <a:cubicBezTo>
                    <a:pt x="188" y="69"/>
                    <a:pt x="183" y="75"/>
                    <a:pt x="176" y="73"/>
                  </a:cubicBezTo>
                  <a:cubicBezTo>
                    <a:pt x="170" y="72"/>
                    <a:pt x="167" y="75"/>
                    <a:pt x="164" y="79"/>
                  </a:cubicBezTo>
                  <a:cubicBezTo>
                    <a:pt x="156" y="86"/>
                    <a:pt x="148" y="94"/>
                    <a:pt x="140" y="102"/>
                  </a:cubicBezTo>
                  <a:cubicBezTo>
                    <a:pt x="140" y="102"/>
                    <a:pt x="141" y="103"/>
                    <a:pt x="141" y="104"/>
                  </a:cubicBezTo>
                  <a:cubicBezTo>
                    <a:pt x="150" y="104"/>
                    <a:pt x="159" y="104"/>
                    <a:pt x="168" y="104"/>
                  </a:cubicBezTo>
                  <a:cubicBezTo>
                    <a:pt x="171" y="104"/>
                    <a:pt x="172" y="102"/>
                    <a:pt x="174" y="100"/>
                  </a:cubicBezTo>
                  <a:cubicBezTo>
                    <a:pt x="179" y="95"/>
                    <a:pt x="185" y="90"/>
                    <a:pt x="190" y="84"/>
                  </a:cubicBezTo>
                  <a:cubicBezTo>
                    <a:pt x="193" y="81"/>
                    <a:pt x="197" y="78"/>
                    <a:pt x="195" y="71"/>
                  </a:cubicBezTo>
                  <a:cubicBezTo>
                    <a:pt x="193" y="65"/>
                    <a:pt x="201" y="59"/>
                    <a:pt x="207" y="59"/>
                  </a:cubicBezTo>
                  <a:cubicBezTo>
                    <a:pt x="214" y="59"/>
                    <a:pt x="219" y="64"/>
                    <a:pt x="219" y="71"/>
                  </a:cubicBezTo>
                  <a:cubicBezTo>
                    <a:pt x="219" y="78"/>
                    <a:pt x="214" y="85"/>
                    <a:pt x="207" y="83"/>
                  </a:cubicBezTo>
                  <a:cubicBezTo>
                    <a:pt x="200" y="81"/>
                    <a:pt x="197" y="85"/>
                    <a:pt x="193" y="89"/>
                  </a:cubicBezTo>
                  <a:cubicBezTo>
                    <a:pt x="182" y="102"/>
                    <a:pt x="170" y="112"/>
                    <a:pt x="150" y="110"/>
                  </a:cubicBezTo>
                  <a:cubicBezTo>
                    <a:pt x="131" y="107"/>
                    <a:pt x="129" y="110"/>
                    <a:pt x="117" y="127"/>
                  </a:cubicBezTo>
                  <a:cubicBezTo>
                    <a:pt x="119" y="128"/>
                    <a:pt x="121" y="128"/>
                    <a:pt x="123" y="128"/>
                  </a:cubicBezTo>
                  <a:cubicBezTo>
                    <a:pt x="149" y="127"/>
                    <a:pt x="175" y="127"/>
                    <a:pt x="201" y="127"/>
                  </a:cubicBezTo>
                  <a:cubicBezTo>
                    <a:pt x="205" y="127"/>
                    <a:pt x="208" y="127"/>
                    <a:pt x="211" y="123"/>
                  </a:cubicBezTo>
                  <a:cubicBezTo>
                    <a:pt x="215" y="117"/>
                    <a:pt x="224" y="117"/>
                    <a:pt x="228" y="121"/>
                  </a:cubicBezTo>
                  <a:cubicBezTo>
                    <a:pt x="233" y="126"/>
                    <a:pt x="233" y="134"/>
                    <a:pt x="228" y="139"/>
                  </a:cubicBezTo>
                  <a:cubicBezTo>
                    <a:pt x="223" y="144"/>
                    <a:pt x="215" y="143"/>
                    <a:pt x="211" y="137"/>
                  </a:cubicBezTo>
                  <a:cubicBezTo>
                    <a:pt x="208" y="134"/>
                    <a:pt x="206" y="133"/>
                    <a:pt x="203" y="133"/>
                  </a:cubicBezTo>
                  <a:cubicBezTo>
                    <a:pt x="185" y="133"/>
                    <a:pt x="167" y="133"/>
                    <a:pt x="147" y="133"/>
                  </a:cubicBezTo>
                  <a:cubicBezTo>
                    <a:pt x="156" y="141"/>
                    <a:pt x="163" y="149"/>
                    <a:pt x="171" y="155"/>
                  </a:cubicBezTo>
                  <a:cubicBezTo>
                    <a:pt x="174" y="157"/>
                    <a:pt x="179" y="157"/>
                    <a:pt x="183" y="152"/>
                  </a:cubicBezTo>
                  <a:cubicBezTo>
                    <a:pt x="187" y="145"/>
                    <a:pt x="195" y="144"/>
                    <a:pt x="201" y="149"/>
                  </a:cubicBezTo>
                  <a:cubicBezTo>
                    <a:pt x="206" y="154"/>
                    <a:pt x="206" y="162"/>
                    <a:pt x="201" y="167"/>
                  </a:cubicBezTo>
                  <a:cubicBezTo>
                    <a:pt x="196" y="172"/>
                    <a:pt x="188" y="171"/>
                    <a:pt x="183" y="165"/>
                  </a:cubicBezTo>
                  <a:cubicBezTo>
                    <a:pt x="181" y="163"/>
                    <a:pt x="181" y="160"/>
                    <a:pt x="178" y="161"/>
                  </a:cubicBezTo>
                  <a:cubicBezTo>
                    <a:pt x="169" y="163"/>
                    <a:pt x="164" y="158"/>
                    <a:pt x="160" y="153"/>
                  </a:cubicBezTo>
                  <a:cubicBezTo>
                    <a:pt x="147" y="136"/>
                    <a:pt x="131" y="130"/>
                    <a:pt x="110" y="133"/>
                  </a:cubicBezTo>
                  <a:cubicBezTo>
                    <a:pt x="96" y="135"/>
                    <a:pt x="81" y="133"/>
                    <a:pt x="65" y="133"/>
                  </a:cubicBezTo>
                  <a:cubicBezTo>
                    <a:pt x="72" y="141"/>
                    <a:pt x="77" y="146"/>
                    <a:pt x="82" y="152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95" y="154"/>
                    <a:pt x="101" y="153"/>
                    <a:pt x="107" y="154"/>
                  </a:cubicBezTo>
                  <a:cubicBezTo>
                    <a:pt x="111" y="154"/>
                    <a:pt x="115" y="153"/>
                    <a:pt x="118" y="149"/>
                  </a:cubicBezTo>
                  <a:cubicBezTo>
                    <a:pt x="122" y="143"/>
                    <a:pt x="130" y="143"/>
                    <a:pt x="135" y="148"/>
                  </a:cubicBezTo>
                  <a:cubicBezTo>
                    <a:pt x="140" y="153"/>
                    <a:pt x="140" y="160"/>
                    <a:pt x="135" y="165"/>
                  </a:cubicBezTo>
                  <a:cubicBezTo>
                    <a:pt x="129" y="170"/>
                    <a:pt x="122" y="170"/>
                    <a:pt x="117" y="163"/>
                  </a:cubicBezTo>
                  <a:cubicBezTo>
                    <a:pt x="115" y="160"/>
                    <a:pt x="112" y="158"/>
                    <a:pt x="108" y="159"/>
                  </a:cubicBezTo>
                  <a:cubicBezTo>
                    <a:pt x="89" y="162"/>
                    <a:pt x="74" y="156"/>
                    <a:pt x="62" y="140"/>
                  </a:cubicBezTo>
                  <a:cubicBezTo>
                    <a:pt x="58" y="134"/>
                    <a:pt x="53" y="133"/>
                    <a:pt x="48" y="140"/>
                  </a:cubicBezTo>
                  <a:cubicBezTo>
                    <a:pt x="46" y="144"/>
                    <a:pt x="42" y="145"/>
                    <a:pt x="38" y="145"/>
                  </a:cubicBezTo>
                  <a:cubicBezTo>
                    <a:pt x="31" y="144"/>
                    <a:pt x="23" y="145"/>
                    <a:pt x="16" y="144"/>
                  </a:cubicBezTo>
                  <a:cubicBezTo>
                    <a:pt x="13" y="144"/>
                    <a:pt x="11" y="145"/>
                    <a:pt x="9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80269B9E-52FE-4DA9-8DFF-F6401EAA3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4" y="1410"/>
              <a:ext cx="493" cy="374"/>
            </a:xfrm>
            <a:custGeom>
              <a:avLst/>
              <a:gdLst>
                <a:gd name="T0" fmla="*/ 225 w 226"/>
                <a:gd name="T1" fmla="*/ 148 h 172"/>
                <a:gd name="T2" fmla="*/ 202 w 226"/>
                <a:gd name="T3" fmla="*/ 145 h 172"/>
                <a:gd name="T4" fmla="*/ 174 w 226"/>
                <a:gd name="T5" fmla="*/ 137 h 172"/>
                <a:gd name="T6" fmla="*/ 141 w 226"/>
                <a:gd name="T7" fmla="*/ 159 h 172"/>
                <a:gd name="T8" fmla="*/ 115 w 226"/>
                <a:gd name="T9" fmla="*/ 164 h 172"/>
                <a:gd name="T10" fmla="*/ 98 w 226"/>
                <a:gd name="T11" fmla="*/ 148 h 172"/>
                <a:gd name="T12" fmla="*/ 129 w 226"/>
                <a:gd name="T13" fmla="*/ 154 h 172"/>
                <a:gd name="T14" fmla="*/ 157 w 226"/>
                <a:gd name="T15" fmla="*/ 134 h 172"/>
                <a:gd name="T16" fmla="*/ 95 w 226"/>
                <a:gd name="T17" fmla="*/ 134 h 172"/>
                <a:gd name="T18" fmla="*/ 67 w 226"/>
                <a:gd name="T19" fmla="*/ 159 h 172"/>
                <a:gd name="T20" fmla="*/ 29 w 226"/>
                <a:gd name="T21" fmla="*/ 162 h 172"/>
                <a:gd name="T22" fmla="*/ 49 w 226"/>
                <a:gd name="T23" fmla="*/ 150 h 172"/>
                <a:gd name="T24" fmla="*/ 85 w 226"/>
                <a:gd name="T25" fmla="*/ 134 h 172"/>
                <a:gd name="T26" fmla="*/ 37 w 226"/>
                <a:gd name="T27" fmla="*/ 133 h 172"/>
                <a:gd name="T28" fmla="*/ 4 w 226"/>
                <a:gd name="T29" fmla="*/ 138 h 172"/>
                <a:gd name="T30" fmla="*/ 22 w 226"/>
                <a:gd name="T31" fmla="*/ 122 h 172"/>
                <a:gd name="T32" fmla="*/ 118 w 226"/>
                <a:gd name="T33" fmla="*/ 128 h 172"/>
                <a:gd name="T34" fmla="*/ 41 w 226"/>
                <a:gd name="T35" fmla="*/ 90 h 172"/>
                <a:gd name="T36" fmla="*/ 14 w 226"/>
                <a:gd name="T37" fmla="*/ 71 h 172"/>
                <a:gd name="T38" fmla="*/ 38 w 226"/>
                <a:gd name="T39" fmla="*/ 72 h 172"/>
                <a:gd name="T40" fmla="*/ 46 w 226"/>
                <a:gd name="T41" fmla="*/ 87 h 172"/>
                <a:gd name="T42" fmla="*/ 64 w 226"/>
                <a:gd name="T43" fmla="*/ 74 h 172"/>
                <a:gd name="T44" fmla="*/ 45 w 226"/>
                <a:gd name="T45" fmla="*/ 63 h 172"/>
                <a:gd name="T46" fmla="*/ 68 w 226"/>
                <a:gd name="T47" fmla="*/ 60 h 172"/>
                <a:gd name="T48" fmla="*/ 80 w 226"/>
                <a:gd name="T49" fmla="*/ 84 h 172"/>
                <a:gd name="T50" fmla="*/ 83 w 226"/>
                <a:gd name="T51" fmla="*/ 52 h 172"/>
                <a:gd name="T52" fmla="*/ 65 w 226"/>
                <a:gd name="T53" fmla="*/ 32 h 172"/>
                <a:gd name="T54" fmla="*/ 37 w 226"/>
                <a:gd name="T55" fmla="*/ 12 h 172"/>
                <a:gd name="T56" fmla="*/ 61 w 226"/>
                <a:gd name="T57" fmla="*/ 13 h 172"/>
                <a:gd name="T58" fmla="*/ 88 w 226"/>
                <a:gd name="T59" fmla="*/ 78 h 172"/>
                <a:gd name="T60" fmla="*/ 108 w 226"/>
                <a:gd name="T61" fmla="*/ 110 h 172"/>
                <a:gd name="T62" fmla="*/ 172 w 226"/>
                <a:gd name="T63" fmla="*/ 127 h 172"/>
                <a:gd name="T64" fmla="*/ 119 w 226"/>
                <a:gd name="T65" fmla="*/ 84 h 172"/>
                <a:gd name="T66" fmla="*/ 122 w 226"/>
                <a:gd name="T67" fmla="*/ 60 h 172"/>
                <a:gd name="T68" fmla="*/ 137 w 226"/>
                <a:gd name="T69" fmla="*/ 84 h 172"/>
                <a:gd name="T70" fmla="*/ 199 w 226"/>
                <a:gd name="T71" fmla="*/ 13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6" h="172">
                  <a:moveTo>
                    <a:pt x="223" y="139"/>
                  </a:moveTo>
                  <a:cubicBezTo>
                    <a:pt x="226" y="142"/>
                    <a:pt x="226" y="145"/>
                    <a:pt x="225" y="148"/>
                  </a:cubicBezTo>
                  <a:cubicBezTo>
                    <a:pt x="223" y="146"/>
                    <a:pt x="222" y="144"/>
                    <a:pt x="219" y="144"/>
                  </a:cubicBezTo>
                  <a:cubicBezTo>
                    <a:pt x="213" y="145"/>
                    <a:pt x="208" y="144"/>
                    <a:pt x="202" y="145"/>
                  </a:cubicBezTo>
                  <a:cubicBezTo>
                    <a:pt x="194" y="145"/>
                    <a:pt x="187" y="145"/>
                    <a:pt x="182" y="137"/>
                  </a:cubicBezTo>
                  <a:cubicBezTo>
                    <a:pt x="180" y="134"/>
                    <a:pt x="177" y="134"/>
                    <a:pt x="174" y="137"/>
                  </a:cubicBezTo>
                  <a:cubicBezTo>
                    <a:pt x="169" y="142"/>
                    <a:pt x="163" y="147"/>
                    <a:pt x="158" y="153"/>
                  </a:cubicBezTo>
                  <a:cubicBezTo>
                    <a:pt x="153" y="158"/>
                    <a:pt x="148" y="160"/>
                    <a:pt x="141" y="159"/>
                  </a:cubicBezTo>
                  <a:cubicBezTo>
                    <a:pt x="137" y="158"/>
                    <a:pt x="133" y="159"/>
                    <a:pt x="128" y="159"/>
                  </a:cubicBezTo>
                  <a:cubicBezTo>
                    <a:pt x="123" y="159"/>
                    <a:pt x="118" y="158"/>
                    <a:pt x="115" y="164"/>
                  </a:cubicBezTo>
                  <a:cubicBezTo>
                    <a:pt x="111" y="170"/>
                    <a:pt x="103" y="170"/>
                    <a:pt x="98" y="165"/>
                  </a:cubicBezTo>
                  <a:cubicBezTo>
                    <a:pt x="93" y="160"/>
                    <a:pt x="93" y="153"/>
                    <a:pt x="98" y="148"/>
                  </a:cubicBezTo>
                  <a:cubicBezTo>
                    <a:pt x="103" y="143"/>
                    <a:pt x="111" y="142"/>
                    <a:pt x="115" y="148"/>
                  </a:cubicBezTo>
                  <a:cubicBezTo>
                    <a:pt x="119" y="154"/>
                    <a:pt x="124" y="153"/>
                    <a:pt x="129" y="154"/>
                  </a:cubicBezTo>
                  <a:cubicBezTo>
                    <a:pt x="146" y="157"/>
                    <a:pt x="157" y="148"/>
                    <a:pt x="167" y="135"/>
                  </a:cubicBezTo>
                  <a:cubicBezTo>
                    <a:pt x="164" y="134"/>
                    <a:pt x="160" y="134"/>
                    <a:pt x="157" y="134"/>
                  </a:cubicBezTo>
                  <a:cubicBezTo>
                    <a:pt x="148" y="134"/>
                    <a:pt x="140" y="134"/>
                    <a:pt x="131" y="133"/>
                  </a:cubicBezTo>
                  <a:cubicBezTo>
                    <a:pt x="119" y="133"/>
                    <a:pt x="106" y="130"/>
                    <a:pt x="95" y="134"/>
                  </a:cubicBezTo>
                  <a:cubicBezTo>
                    <a:pt x="84" y="137"/>
                    <a:pt x="77" y="149"/>
                    <a:pt x="68" y="157"/>
                  </a:cubicBezTo>
                  <a:cubicBezTo>
                    <a:pt x="68" y="158"/>
                    <a:pt x="68" y="158"/>
                    <a:pt x="67" y="159"/>
                  </a:cubicBezTo>
                  <a:cubicBezTo>
                    <a:pt x="58" y="160"/>
                    <a:pt x="51" y="166"/>
                    <a:pt x="43" y="170"/>
                  </a:cubicBezTo>
                  <a:cubicBezTo>
                    <a:pt x="37" y="172"/>
                    <a:pt x="32" y="168"/>
                    <a:pt x="29" y="162"/>
                  </a:cubicBezTo>
                  <a:cubicBezTo>
                    <a:pt x="27" y="157"/>
                    <a:pt x="29" y="151"/>
                    <a:pt x="34" y="148"/>
                  </a:cubicBezTo>
                  <a:cubicBezTo>
                    <a:pt x="39" y="145"/>
                    <a:pt x="45" y="145"/>
                    <a:pt x="49" y="150"/>
                  </a:cubicBezTo>
                  <a:cubicBezTo>
                    <a:pt x="57" y="158"/>
                    <a:pt x="60" y="158"/>
                    <a:pt x="67" y="150"/>
                  </a:cubicBezTo>
                  <a:cubicBezTo>
                    <a:pt x="73" y="145"/>
                    <a:pt x="79" y="140"/>
                    <a:pt x="85" y="134"/>
                  </a:cubicBezTo>
                  <a:cubicBezTo>
                    <a:pt x="81" y="132"/>
                    <a:pt x="79" y="133"/>
                    <a:pt x="76" y="133"/>
                  </a:cubicBezTo>
                  <a:cubicBezTo>
                    <a:pt x="63" y="133"/>
                    <a:pt x="50" y="133"/>
                    <a:pt x="37" y="133"/>
                  </a:cubicBezTo>
                  <a:cubicBezTo>
                    <a:pt x="31" y="133"/>
                    <a:pt x="25" y="132"/>
                    <a:pt x="21" y="139"/>
                  </a:cubicBezTo>
                  <a:cubicBezTo>
                    <a:pt x="17" y="144"/>
                    <a:pt x="9" y="143"/>
                    <a:pt x="4" y="138"/>
                  </a:cubicBezTo>
                  <a:cubicBezTo>
                    <a:pt x="0" y="133"/>
                    <a:pt x="0" y="125"/>
                    <a:pt x="5" y="121"/>
                  </a:cubicBezTo>
                  <a:cubicBezTo>
                    <a:pt x="10" y="117"/>
                    <a:pt x="18" y="117"/>
                    <a:pt x="22" y="122"/>
                  </a:cubicBezTo>
                  <a:cubicBezTo>
                    <a:pt x="25" y="127"/>
                    <a:pt x="28" y="127"/>
                    <a:pt x="33" y="127"/>
                  </a:cubicBezTo>
                  <a:cubicBezTo>
                    <a:pt x="60" y="127"/>
                    <a:pt x="88" y="127"/>
                    <a:pt x="118" y="128"/>
                  </a:cubicBezTo>
                  <a:cubicBezTo>
                    <a:pt x="108" y="118"/>
                    <a:pt x="102" y="106"/>
                    <a:pt x="86" y="109"/>
                  </a:cubicBezTo>
                  <a:cubicBezTo>
                    <a:pt x="67" y="113"/>
                    <a:pt x="52" y="105"/>
                    <a:pt x="41" y="90"/>
                  </a:cubicBezTo>
                  <a:cubicBezTo>
                    <a:pt x="37" y="86"/>
                    <a:pt x="33" y="81"/>
                    <a:pt x="25" y="83"/>
                  </a:cubicBezTo>
                  <a:cubicBezTo>
                    <a:pt x="19" y="84"/>
                    <a:pt x="14" y="77"/>
                    <a:pt x="14" y="71"/>
                  </a:cubicBezTo>
                  <a:cubicBezTo>
                    <a:pt x="14" y="64"/>
                    <a:pt x="20" y="59"/>
                    <a:pt x="26" y="59"/>
                  </a:cubicBezTo>
                  <a:cubicBezTo>
                    <a:pt x="33" y="59"/>
                    <a:pt x="40" y="66"/>
                    <a:pt x="38" y="72"/>
                  </a:cubicBezTo>
                  <a:cubicBezTo>
                    <a:pt x="36" y="78"/>
                    <a:pt x="39" y="81"/>
                    <a:pt x="43" y="84"/>
                  </a:cubicBezTo>
                  <a:cubicBezTo>
                    <a:pt x="44" y="85"/>
                    <a:pt x="45" y="86"/>
                    <a:pt x="46" y="87"/>
                  </a:cubicBezTo>
                  <a:cubicBezTo>
                    <a:pt x="65" y="106"/>
                    <a:pt x="65" y="106"/>
                    <a:pt x="93" y="103"/>
                  </a:cubicBezTo>
                  <a:cubicBezTo>
                    <a:pt x="83" y="93"/>
                    <a:pt x="74" y="83"/>
                    <a:pt x="64" y="74"/>
                  </a:cubicBezTo>
                  <a:cubicBezTo>
                    <a:pt x="62" y="71"/>
                    <a:pt x="60" y="74"/>
                    <a:pt x="57" y="74"/>
                  </a:cubicBezTo>
                  <a:cubicBezTo>
                    <a:pt x="51" y="74"/>
                    <a:pt x="45" y="70"/>
                    <a:pt x="45" y="63"/>
                  </a:cubicBezTo>
                  <a:cubicBezTo>
                    <a:pt x="44" y="56"/>
                    <a:pt x="49" y="50"/>
                    <a:pt x="55" y="50"/>
                  </a:cubicBezTo>
                  <a:cubicBezTo>
                    <a:pt x="62" y="49"/>
                    <a:pt x="69" y="54"/>
                    <a:pt x="68" y="60"/>
                  </a:cubicBezTo>
                  <a:cubicBezTo>
                    <a:pt x="66" y="70"/>
                    <a:pt x="73" y="73"/>
                    <a:pt x="77" y="79"/>
                  </a:cubicBezTo>
                  <a:cubicBezTo>
                    <a:pt x="79" y="80"/>
                    <a:pt x="79" y="82"/>
                    <a:pt x="80" y="84"/>
                  </a:cubicBezTo>
                  <a:cubicBezTo>
                    <a:pt x="81" y="83"/>
                    <a:pt x="82" y="83"/>
                    <a:pt x="83" y="82"/>
                  </a:cubicBezTo>
                  <a:cubicBezTo>
                    <a:pt x="83" y="72"/>
                    <a:pt x="83" y="62"/>
                    <a:pt x="83" y="52"/>
                  </a:cubicBezTo>
                  <a:cubicBezTo>
                    <a:pt x="83" y="49"/>
                    <a:pt x="81" y="48"/>
                    <a:pt x="79" y="46"/>
                  </a:cubicBezTo>
                  <a:cubicBezTo>
                    <a:pt x="74" y="41"/>
                    <a:pt x="69" y="37"/>
                    <a:pt x="65" y="32"/>
                  </a:cubicBezTo>
                  <a:cubicBezTo>
                    <a:pt x="60" y="27"/>
                    <a:pt x="56" y="22"/>
                    <a:pt x="48" y="24"/>
                  </a:cubicBezTo>
                  <a:cubicBezTo>
                    <a:pt x="42" y="25"/>
                    <a:pt x="37" y="18"/>
                    <a:pt x="37" y="12"/>
                  </a:cubicBezTo>
                  <a:cubicBezTo>
                    <a:pt x="37" y="5"/>
                    <a:pt x="43" y="0"/>
                    <a:pt x="50" y="1"/>
                  </a:cubicBezTo>
                  <a:cubicBezTo>
                    <a:pt x="56" y="1"/>
                    <a:pt x="62" y="7"/>
                    <a:pt x="61" y="13"/>
                  </a:cubicBezTo>
                  <a:cubicBezTo>
                    <a:pt x="59" y="19"/>
                    <a:pt x="62" y="22"/>
                    <a:pt x="65" y="24"/>
                  </a:cubicBezTo>
                  <a:cubicBezTo>
                    <a:pt x="84" y="38"/>
                    <a:pt x="93" y="55"/>
                    <a:pt x="88" y="78"/>
                  </a:cubicBezTo>
                  <a:cubicBezTo>
                    <a:pt x="87" y="86"/>
                    <a:pt x="90" y="93"/>
                    <a:pt x="97" y="98"/>
                  </a:cubicBezTo>
                  <a:cubicBezTo>
                    <a:pt x="101" y="101"/>
                    <a:pt x="105" y="105"/>
                    <a:pt x="108" y="110"/>
                  </a:cubicBezTo>
                  <a:cubicBezTo>
                    <a:pt x="119" y="126"/>
                    <a:pt x="134" y="131"/>
                    <a:pt x="153" y="128"/>
                  </a:cubicBezTo>
                  <a:cubicBezTo>
                    <a:pt x="159" y="128"/>
                    <a:pt x="165" y="128"/>
                    <a:pt x="172" y="127"/>
                  </a:cubicBezTo>
                  <a:cubicBezTo>
                    <a:pt x="161" y="116"/>
                    <a:pt x="150" y="105"/>
                    <a:pt x="139" y="94"/>
                  </a:cubicBezTo>
                  <a:cubicBezTo>
                    <a:pt x="133" y="89"/>
                    <a:pt x="129" y="82"/>
                    <a:pt x="119" y="84"/>
                  </a:cubicBezTo>
                  <a:cubicBezTo>
                    <a:pt x="113" y="85"/>
                    <a:pt x="108" y="77"/>
                    <a:pt x="109" y="71"/>
                  </a:cubicBezTo>
                  <a:cubicBezTo>
                    <a:pt x="110" y="64"/>
                    <a:pt x="115" y="60"/>
                    <a:pt x="122" y="60"/>
                  </a:cubicBezTo>
                  <a:cubicBezTo>
                    <a:pt x="129" y="61"/>
                    <a:pt x="134" y="67"/>
                    <a:pt x="133" y="73"/>
                  </a:cubicBezTo>
                  <a:cubicBezTo>
                    <a:pt x="131" y="78"/>
                    <a:pt x="134" y="81"/>
                    <a:pt x="137" y="84"/>
                  </a:cubicBezTo>
                  <a:cubicBezTo>
                    <a:pt x="153" y="101"/>
                    <a:pt x="170" y="117"/>
                    <a:pt x="187" y="134"/>
                  </a:cubicBezTo>
                  <a:cubicBezTo>
                    <a:pt x="190" y="138"/>
                    <a:pt x="194" y="140"/>
                    <a:pt x="199" y="139"/>
                  </a:cubicBezTo>
                  <a:cubicBezTo>
                    <a:pt x="207" y="139"/>
                    <a:pt x="215" y="139"/>
                    <a:pt x="223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CE44F4F6-1CE3-459C-8EE3-918A36E61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" y="2146"/>
              <a:ext cx="416" cy="351"/>
            </a:xfrm>
            <a:custGeom>
              <a:avLst/>
              <a:gdLst>
                <a:gd name="T0" fmla="*/ 18 w 191"/>
                <a:gd name="T1" fmla="*/ 0 h 161"/>
                <a:gd name="T2" fmla="*/ 37 w 191"/>
                <a:gd name="T3" fmla="*/ 39 h 161"/>
                <a:gd name="T4" fmla="*/ 60 w 191"/>
                <a:gd name="T5" fmla="*/ 41 h 161"/>
                <a:gd name="T6" fmla="*/ 89 w 191"/>
                <a:gd name="T7" fmla="*/ 34 h 161"/>
                <a:gd name="T8" fmla="*/ 73 w 191"/>
                <a:gd name="T9" fmla="*/ 53 h 161"/>
                <a:gd name="T10" fmla="*/ 44 w 191"/>
                <a:gd name="T11" fmla="*/ 46 h 161"/>
                <a:gd name="T12" fmla="*/ 70 w 191"/>
                <a:gd name="T13" fmla="*/ 68 h 161"/>
                <a:gd name="T14" fmla="*/ 118 w 191"/>
                <a:gd name="T15" fmla="*/ 78 h 161"/>
                <a:gd name="T16" fmla="*/ 155 w 191"/>
                <a:gd name="T17" fmla="*/ 82 h 161"/>
                <a:gd name="T18" fmla="*/ 177 w 191"/>
                <a:gd name="T19" fmla="*/ 86 h 161"/>
                <a:gd name="T20" fmla="*/ 178 w 191"/>
                <a:gd name="T21" fmla="*/ 110 h 161"/>
                <a:gd name="T22" fmla="*/ 161 w 191"/>
                <a:gd name="T23" fmla="*/ 88 h 161"/>
                <a:gd name="T24" fmla="*/ 146 w 191"/>
                <a:gd name="T25" fmla="*/ 99 h 161"/>
                <a:gd name="T26" fmla="*/ 146 w 191"/>
                <a:gd name="T27" fmla="*/ 122 h 161"/>
                <a:gd name="T28" fmla="*/ 129 w 191"/>
                <a:gd name="T29" fmla="*/ 98 h 161"/>
                <a:gd name="T30" fmla="*/ 71 w 191"/>
                <a:gd name="T31" fmla="*/ 74 h 161"/>
                <a:gd name="T32" fmla="*/ 124 w 191"/>
                <a:gd name="T33" fmla="*/ 126 h 161"/>
                <a:gd name="T34" fmla="*/ 147 w 191"/>
                <a:gd name="T35" fmla="*/ 141 h 161"/>
                <a:gd name="T36" fmla="*/ 123 w 191"/>
                <a:gd name="T37" fmla="*/ 140 h 161"/>
                <a:gd name="T38" fmla="*/ 80 w 191"/>
                <a:gd name="T39" fmla="*/ 92 h 161"/>
                <a:gd name="T40" fmla="*/ 94 w 191"/>
                <a:gd name="T41" fmla="*/ 129 h 161"/>
                <a:gd name="T42" fmla="*/ 95 w 191"/>
                <a:gd name="T43" fmla="*/ 153 h 161"/>
                <a:gd name="T44" fmla="*/ 81 w 191"/>
                <a:gd name="T45" fmla="*/ 130 h 161"/>
                <a:gd name="T46" fmla="*/ 52 w 191"/>
                <a:gd name="T47" fmla="*/ 62 h 161"/>
                <a:gd name="T48" fmla="*/ 18 w 191"/>
                <a:gd name="T49" fmla="*/ 56 h 161"/>
                <a:gd name="T50" fmla="*/ 46 w 191"/>
                <a:gd name="T51" fmla="*/ 75 h 161"/>
                <a:gd name="T52" fmla="*/ 47 w 191"/>
                <a:gd name="T53" fmla="*/ 99 h 161"/>
                <a:gd name="T54" fmla="*/ 24 w 191"/>
                <a:gd name="T55" fmla="*/ 69 h 161"/>
                <a:gd name="T56" fmla="*/ 10 w 191"/>
                <a:gd name="T57" fmla="*/ 102 h 161"/>
                <a:gd name="T58" fmla="*/ 36 w 191"/>
                <a:gd name="T59" fmla="*/ 130 h 161"/>
                <a:gd name="T60" fmla="*/ 64 w 191"/>
                <a:gd name="T61" fmla="*/ 150 h 161"/>
                <a:gd name="T62" fmla="*/ 40 w 191"/>
                <a:gd name="T63" fmla="*/ 149 h 161"/>
                <a:gd name="T64" fmla="*/ 5 w 191"/>
                <a:gd name="T65" fmla="*/ 105 h 161"/>
                <a:gd name="T66" fmla="*/ 4 w 191"/>
                <a:gd name="T67" fmla="*/ 1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161">
                  <a:moveTo>
                    <a:pt x="2" y="10"/>
                  </a:moveTo>
                  <a:cubicBezTo>
                    <a:pt x="9" y="8"/>
                    <a:pt x="15" y="6"/>
                    <a:pt x="18" y="0"/>
                  </a:cubicBezTo>
                  <a:cubicBezTo>
                    <a:pt x="19" y="6"/>
                    <a:pt x="17" y="10"/>
                    <a:pt x="9" y="11"/>
                  </a:cubicBezTo>
                  <a:cubicBezTo>
                    <a:pt x="19" y="21"/>
                    <a:pt x="28" y="30"/>
                    <a:pt x="37" y="39"/>
                  </a:cubicBezTo>
                  <a:cubicBezTo>
                    <a:pt x="39" y="41"/>
                    <a:pt x="41" y="41"/>
                    <a:pt x="43" y="41"/>
                  </a:cubicBezTo>
                  <a:cubicBezTo>
                    <a:pt x="49" y="41"/>
                    <a:pt x="54" y="41"/>
                    <a:pt x="60" y="41"/>
                  </a:cubicBezTo>
                  <a:cubicBezTo>
                    <a:pt x="65" y="41"/>
                    <a:pt x="69" y="41"/>
                    <a:pt x="72" y="36"/>
                  </a:cubicBezTo>
                  <a:cubicBezTo>
                    <a:pt x="75" y="30"/>
                    <a:pt x="84" y="30"/>
                    <a:pt x="89" y="34"/>
                  </a:cubicBezTo>
                  <a:cubicBezTo>
                    <a:pt x="94" y="39"/>
                    <a:pt x="94" y="47"/>
                    <a:pt x="90" y="52"/>
                  </a:cubicBezTo>
                  <a:cubicBezTo>
                    <a:pt x="85" y="57"/>
                    <a:pt x="77" y="58"/>
                    <a:pt x="73" y="53"/>
                  </a:cubicBezTo>
                  <a:cubicBezTo>
                    <a:pt x="69" y="45"/>
                    <a:pt x="62" y="47"/>
                    <a:pt x="55" y="46"/>
                  </a:cubicBezTo>
                  <a:cubicBezTo>
                    <a:pt x="52" y="46"/>
                    <a:pt x="49" y="46"/>
                    <a:pt x="44" y="46"/>
                  </a:cubicBezTo>
                  <a:cubicBezTo>
                    <a:pt x="51" y="54"/>
                    <a:pt x="58" y="60"/>
                    <a:pt x="64" y="66"/>
                  </a:cubicBezTo>
                  <a:cubicBezTo>
                    <a:pt x="66" y="68"/>
                    <a:pt x="68" y="68"/>
                    <a:pt x="70" y="68"/>
                  </a:cubicBezTo>
                  <a:cubicBezTo>
                    <a:pt x="77" y="68"/>
                    <a:pt x="84" y="68"/>
                    <a:pt x="91" y="68"/>
                  </a:cubicBezTo>
                  <a:cubicBezTo>
                    <a:pt x="102" y="67"/>
                    <a:pt x="112" y="68"/>
                    <a:pt x="118" y="78"/>
                  </a:cubicBezTo>
                  <a:cubicBezTo>
                    <a:pt x="120" y="80"/>
                    <a:pt x="122" y="80"/>
                    <a:pt x="125" y="80"/>
                  </a:cubicBezTo>
                  <a:cubicBezTo>
                    <a:pt x="135" y="81"/>
                    <a:pt x="145" y="81"/>
                    <a:pt x="155" y="82"/>
                  </a:cubicBezTo>
                  <a:cubicBezTo>
                    <a:pt x="161" y="82"/>
                    <a:pt x="167" y="80"/>
                    <a:pt x="171" y="86"/>
                  </a:cubicBezTo>
                  <a:cubicBezTo>
                    <a:pt x="173" y="88"/>
                    <a:pt x="175" y="86"/>
                    <a:pt x="177" y="86"/>
                  </a:cubicBezTo>
                  <a:cubicBezTo>
                    <a:pt x="185" y="86"/>
                    <a:pt x="191" y="91"/>
                    <a:pt x="191" y="98"/>
                  </a:cubicBezTo>
                  <a:cubicBezTo>
                    <a:pt x="191" y="105"/>
                    <a:pt x="185" y="111"/>
                    <a:pt x="178" y="110"/>
                  </a:cubicBezTo>
                  <a:cubicBezTo>
                    <a:pt x="170" y="109"/>
                    <a:pt x="165" y="103"/>
                    <a:pt x="167" y="96"/>
                  </a:cubicBezTo>
                  <a:cubicBezTo>
                    <a:pt x="169" y="89"/>
                    <a:pt x="166" y="88"/>
                    <a:pt x="161" y="88"/>
                  </a:cubicBezTo>
                  <a:cubicBezTo>
                    <a:pt x="150" y="87"/>
                    <a:pt x="139" y="87"/>
                    <a:pt x="127" y="86"/>
                  </a:cubicBezTo>
                  <a:cubicBezTo>
                    <a:pt x="134" y="92"/>
                    <a:pt x="136" y="101"/>
                    <a:pt x="146" y="99"/>
                  </a:cubicBezTo>
                  <a:cubicBezTo>
                    <a:pt x="153" y="98"/>
                    <a:pt x="158" y="104"/>
                    <a:pt x="158" y="110"/>
                  </a:cubicBezTo>
                  <a:cubicBezTo>
                    <a:pt x="158" y="117"/>
                    <a:pt x="153" y="123"/>
                    <a:pt x="146" y="122"/>
                  </a:cubicBezTo>
                  <a:cubicBezTo>
                    <a:pt x="139" y="122"/>
                    <a:pt x="133" y="117"/>
                    <a:pt x="135" y="111"/>
                  </a:cubicBezTo>
                  <a:cubicBezTo>
                    <a:pt x="136" y="104"/>
                    <a:pt x="133" y="101"/>
                    <a:pt x="129" y="98"/>
                  </a:cubicBezTo>
                  <a:cubicBezTo>
                    <a:pt x="128" y="96"/>
                    <a:pt x="126" y="95"/>
                    <a:pt x="125" y="93"/>
                  </a:cubicBezTo>
                  <a:cubicBezTo>
                    <a:pt x="104" y="72"/>
                    <a:pt x="104" y="72"/>
                    <a:pt x="71" y="74"/>
                  </a:cubicBezTo>
                  <a:cubicBezTo>
                    <a:pt x="77" y="80"/>
                    <a:pt x="82" y="84"/>
                    <a:pt x="87" y="89"/>
                  </a:cubicBezTo>
                  <a:cubicBezTo>
                    <a:pt x="99" y="102"/>
                    <a:pt x="111" y="114"/>
                    <a:pt x="124" y="126"/>
                  </a:cubicBezTo>
                  <a:cubicBezTo>
                    <a:pt x="126" y="129"/>
                    <a:pt x="129" y="131"/>
                    <a:pt x="133" y="130"/>
                  </a:cubicBezTo>
                  <a:cubicBezTo>
                    <a:pt x="141" y="129"/>
                    <a:pt x="147" y="134"/>
                    <a:pt x="147" y="141"/>
                  </a:cubicBezTo>
                  <a:cubicBezTo>
                    <a:pt x="147" y="148"/>
                    <a:pt x="142" y="154"/>
                    <a:pt x="135" y="154"/>
                  </a:cubicBezTo>
                  <a:cubicBezTo>
                    <a:pt x="128" y="154"/>
                    <a:pt x="122" y="148"/>
                    <a:pt x="123" y="140"/>
                  </a:cubicBezTo>
                  <a:cubicBezTo>
                    <a:pt x="123" y="137"/>
                    <a:pt x="125" y="135"/>
                    <a:pt x="122" y="133"/>
                  </a:cubicBezTo>
                  <a:cubicBezTo>
                    <a:pt x="109" y="119"/>
                    <a:pt x="95" y="105"/>
                    <a:pt x="80" y="92"/>
                  </a:cubicBezTo>
                  <a:cubicBezTo>
                    <a:pt x="80" y="102"/>
                    <a:pt x="80" y="111"/>
                    <a:pt x="81" y="120"/>
                  </a:cubicBezTo>
                  <a:cubicBezTo>
                    <a:pt x="82" y="125"/>
                    <a:pt x="85" y="131"/>
                    <a:pt x="94" y="129"/>
                  </a:cubicBezTo>
                  <a:cubicBezTo>
                    <a:pt x="101" y="128"/>
                    <a:pt x="107" y="133"/>
                    <a:pt x="107" y="141"/>
                  </a:cubicBezTo>
                  <a:cubicBezTo>
                    <a:pt x="107" y="148"/>
                    <a:pt x="102" y="153"/>
                    <a:pt x="95" y="153"/>
                  </a:cubicBezTo>
                  <a:cubicBezTo>
                    <a:pt x="87" y="152"/>
                    <a:pt x="82" y="146"/>
                    <a:pt x="84" y="139"/>
                  </a:cubicBezTo>
                  <a:cubicBezTo>
                    <a:pt x="85" y="135"/>
                    <a:pt x="83" y="132"/>
                    <a:pt x="81" y="130"/>
                  </a:cubicBezTo>
                  <a:cubicBezTo>
                    <a:pt x="76" y="126"/>
                    <a:pt x="74" y="122"/>
                    <a:pt x="75" y="116"/>
                  </a:cubicBezTo>
                  <a:cubicBezTo>
                    <a:pt x="78" y="94"/>
                    <a:pt x="70" y="77"/>
                    <a:pt x="52" y="62"/>
                  </a:cubicBezTo>
                  <a:cubicBezTo>
                    <a:pt x="38" y="50"/>
                    <a:pt x="25" y="36"/>
                    <a:pt x="10" y="20"/>
                  </a:cubicBezTo>
                  <a:cubicBezTo>
                    <a:pt x="11" y="34"/>
                    <a:pt x="6" y="46"/>
                    <a:pt x="18" y="56"/>
                  </a:cubicBezTo>
                  <a:cubicBezTo>
                    <a:pt x="24" y="59"/>
                    <a:pt x="28" y="64"/>
                    <a:pt x="32" y="69"/>
                  </a:cubicBezTo>
                  <a:cubicBezTo>
                    <a:pt x="36" y="73"/>
                    <a:pt x="39" y="77"/>
                    <a:pt x="46" y="75"/>
                  </a:cubicBezTo>
                  <a:cubicBezTo>
                    <a:pt x="52" y="74"/>
                    <a:pt x="57" y="80"/>
                    <a:pt x="58" y="86"/>
                  </a:cubicBezTo>
                  <a:cubicBezTo>
                    <a:pt x="58" y="93"/>
                    <a:pt x="54" y="98"/>
                    <a:pt x="47" y="99"/>
                  </a:cubicBezTo>
                  <a:cubicBezTo>
                    <a:pt x="41" y="99"/>
                    <a:pt x="34" y="95"/>
                    <a:pt x="35" y="89"/>
                  </a:cubicBezTo>
                  <a:cubicBezTo>
                    <a:pt x="36" y="79"/>
                    <a:pt x="29" y="74"/>
                    <a:pt x="24" y="69"/>
                  </a:cubicBezTo>
                  <a:cubicBezTo>
                    <a:pt x="20" y="65"/>
                    <a:pt x="16" y="60"/>
                    <a:pt x="10" y="54"/>
                  </a:cubicBezTo>
                  <a:cubicBezTo>
                    <a:pt x="10" y="72"/>
                    <a:pt x="10" y="87"/>
                    <a:pt x="10" y="102"/>
                  </a:cubicBezTo>
                  <a:cubicBezTo>
                    <a:pt x="10" y="104"/>
                    <a:pt x="12" y="106"/>
                    <a:pt x="14" y="108"/>
                  </a:cubicBezTo>
                  <a:cubicBezTo>
                    <a:pt x="21" y="115"/>
                    <a:pt x="29" y="122"/>
                    <a:pt x="36" y="130"/>
                  </a:cubicBezTo>
                  <a:cubicBezTo>
                    <a:pt x="41" y="135"/>
                    <a:pt x="45" y="139"/>
                    <a:pt x="53" y="138"/>
                  </a:cubicBezTo>
                  <a:cubicBezTo>
                    <a:pt x="59" y="137"/>
                    <a:pt x="64" y="144"/>
                    <a:pt x="64" y="150"/>
                  </a:cubicBezTo>
                  <a:cubicBezTo>
                    <a:pt x="63" y="157"/>
                    <a:pt x="58" y="161"/>
                    <a:pt x="51" y="161"/>
                  </a:cubicBezTo>
                  <a:cubicBezTo>
                    <a:pt x="44" y="161"/>
                    <a:pt x="38" y="155"/>
                    <a:pt x="40" y="149"/>
                  </a:cubicBezTo>
                  <a:cubicBezTo>
                    <a:pt x="41" y="143"/>
                    <a:pt x="38" y="140"/>
                    <a:pt x="35" y="137"/>
                  </a:cubicBezTo>
                  <a:cubicBezTo>
                    <a:pt x="25" y="127"/>
                    <a:pt x="11" y="118"/>
                    <a:pt x="5" y="105"/>
                  </a:cubicBezTo>
                  <a:cubicBezTo>
                    <a:pt x="0" y="93"/>
                    <a:pt x="4" y="77"/>
                    <a:pt x="4" y="62"/>
                  </a:cubicBezTo>
                  <a:cubicBezTo>
                    <a:pt x="4" y="47"/>
                    <a:pt x="4" y="33"/>
                    <a:pt x="4" y="18"/>
                  </a:cubicBezTo>
                  <a:cubicBezTo>
                    <a:pt x="4" y="15"/>
                    <a:pt x="5" y="12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9BE2EDD6-7BBD-4011-9332-C0A292D41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" y="1118"/>
              <a:ext cx="362" cy="329"/>
            </a:xfrm>
            <a:custGeom>
              <a:avLst/>
              <a:gdLst>
                <a:gd name="T0" fmla="*/ 0 w 166"/>
                <a:gd name="T1" fmla="*/ 151 h 151"/>
                <a:gd name="T2" fmla="*/ 3 w 166"/>
                <a:gd name="T3" fmla="*/ 62 h 151"/>
                <a:gd name="T4" fmla="*/ 36 w 166"/>
                <a:gd name="T5" fmla="*/ 22 h 151"/>
                <a:gd name="T6" fmla="*/ 50 w 166"/>
                <a:gd name="T7" fmla="*/ 0 h 151"/>
                <a:gd name="T8" fmla="*/ 49 w 166"/>
                <a:gd name="T9" fmla="*/ 24 h 151"/>
                <a:gd name="T10" fmla="*/ 13 w 166"/>
                <a:gd name="T11" fmla="*/ 54 h 151"/>
                <a:gd name="T12" fmla="*/ 9 w 166"/>
                <a:gd name="T13" fmla="*/ 107 h 151"/>
                <a:gd name="T14" fmla="*/ 33 w 166"/>
                <a:gd name="T15" fmla="*/ 77 h 151"/>
                <a:gd name="T16" fmla="*/ 57 w 166"/>
                <a:gd name="T17" fmla="*/ 75 h 151"/>
                <a:gd name="T18" fmla="*/ 34 w 166"/>
                <a:gd name="T19" fmla="*/ 89 h 151"/>
                <a:gd name="T20" fmla="*/ 10 w 166"/>
                <a:gd name="T21" fmla="*/ 140 h 151"/>
                <a:gd name="T22" fmla="*/ 55 w 166"/>
                <a:gd name="T23" fmla="*/ 95 h 151"/>
                <a:gd name="T24" fmla="*/ 81 w 166"/>
                <a:gd name="T25" fmla="*/ 30 h 151"/>
                <a:gd name="T26" fmla="*/ 93 w 166"/>
                <a:gd name="T27" fmla="*/ 9 h 151"/>
                <a:gd name="T28" fmla="*/ 93 w 166"/>
                <a:gd name="T29" fmla="*/ 32 h 151"/>
                <a:gd name="T30" fmla="*/ 79 w 166"/>
                <a:gd name="T31" fmla="*/ 69 h 151"/>
                <a:gd name="T32" fmla="*/ 119 w 166"/>
                <a:gd name="T33" fmla="*/ 31 h 151"/>
                <a:gd name="T34" fmla="*/ 134 w 166"/>
                <a:gd name="T35" fmla="*/ 8 h 151"/>
                <a:gd name="T36" fmla="*/ 132 w 166"/>
                <a:gd name="T37" fmla="*/ 32 h 151"/>
                <a:gd name="T38" fmla="*/ 70 w 166"/>
                <a:gd name="T39" fmla="*/ 88 h 151"/>
                <a:gd name="T40" fmla="*/ 108 w 166"/>
                <a:gd name="T41" fmla="*/ 84 h 151"/>
                <a:gd name="T42" fmla="*/ 134 w 166"/>
                <a:gd name="T43" fmla="*/ 50 h 151"/>
                <a:gd name="T44" fmla="*/ 157 w 166"/>
                <a:gd name="T45" fmla="*/ 51 h 151"/>
                <a:gd name="T46" fmla="*/ 126 w 166"/>
                <a:gd name="T47" fmla="*/ 75 h 151"/>
                <a:gd name="T48" fmla="*/ 162 w 166"/>
                <a:gd name="T49" fmla="*/ 75 h 151"/>
                <a:gd name="T50" fmla="*/ 162 w 166"/>
                <a:gd name="T51" fmla="*/ 79 h 151"/>
                <a:gd name="T52" fmla="*/ 134 w 166"/>
                <a:gd name="T53" fmla="*/ 81 h 151"/>
                <a:gd name="T54" fmla="*/ 102 w 166"/>
                <a:gd name="T55" fmla="*/ 94 h 151"/>
                <a:gd name="T56" fmla="*/ 44 w 166"/>
                <a:gd name="T57" fmla="*/ 115 h 151"/>
                <a:gd name="T58" fmla="*/ 70 w 166"/>
                <a:gd name="T59" fmla="*/ 111 h 151"/>
                <a:gd name="T60" fmla="*/ 88 w 166"/>
                <a:gd name="T61" fmla="*/ 127 h 151"/>
                <a:gd name="T62" fmla="*/ 61 w 166"/>
                <a:gd name="T63" fmla="*/ 121 h 151"/>
                <a:gd name="T64" fmla="*/ 12 w 166"/>
                <a:gd name="T65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6" h="151">
                  <a:moveTo>
                    <a:pt x="13" y="151"/>
                  </a:moveTo>
                  <a:cubicBezTo>
                    <a:pt x="8" y="151"/>
                    <a:pt x="4" y="151"/>
                    <a:pt x="0" y="151"/>
                  </a:cubicBezTo>
                  <a:cubicBezTo>
                    <a:pt x="3" y="150"/>
                    <a:pt x="3" y="146"/>
                    <a:pt x="3" y="143"/>
                  </a:cubicBezTo>
                  <a:cubicBezTo>
                    <a:pt x="3" y="116"/>
                    <a:pt x="3" y="89"/>
                    <a:pt x="3" y="62"/>
                  </a:cubicBezTo>
                  <a:cubicBezTo>
                    <a:pt x="3" y="57"/>
                    <a:pt x="4" y="54"/>
                    <a:pt x="7" y="51"/>
                  </a:cubicBezTo>
                  <a:cubicBezTo>
                    <a:pt x="17" y="42"/>
                    <a:pt x="27" y="32"/>
                    <a:pt x="36" y="22"/>
                  </a:cubicBezTo>
                  <a:cubicBezTo>
                    <a:pt x="39" y="20"/>
                    <a:pt x="40" y="18"/>
                    <a:pt x="39" y="15"/>
                  </a:cubicBezTo>
                  <a:cubicBezTo>
                    <a:pt x="37" y="7"/>
                    <a:pt x="42" y="1"/>
                    <a:pt x="50" y="0"/>
                  </a:cubicBezTo>
                  <a:cubicBezTo>
                    <a:pt x="56" y="0"/>
                    <a:pt x="62" y="5"/>
                    <a:pt x="63" y="12"/>
                  </a:cubicBezTo>
                  <a:cubicBezTo>
                    <a:pt x="63" y="19"/>
                    <a:pt x="57" y="25"/>
                    <a:pt x="49" y="24"/>
                  </a:cubicBezTo>
                  <a:cubicBezTo>
                    <a:pt x="44" y="23"/>
                    <a:pt x="42" y="25"/>
                    <a:pt x="39" y="27"/>
                  </a:cubicBezTo>
                  <a:cubicBezTo>
                    <a:pt x="31" y="36"/>
                    <a:pt x="22" y="45"/>
                    <a:pt x="13" y="54"/>
                  </a:cubicBezTo>
                  <a:cubicBezTo>
                    <a:pt x="11" y="56"/>
                    <a:pt x="9" y="58"/>
                    <a:pt x="9" y="62"/>
                  </a:cubicBezTo>
                  <a:cubicBezTo>
                    <a:pt x="9" y="76"/>
                    <a:pt x="9" y="90"/>
                    <a:pt x="9" y="107"/>
                  </a:cubicBezTo>
                  <a:cubicBezTo>
                    <a:pt x="18" y="98"/>
                    <a:pt x="25" y="91"/>
                    <a:pt x="33" y="83"/>
                  </a:cubicBezTo>
                  <a:cubicBezTo>
                    <a:pt x="35" y="81"/>
                    <a:pt x="33" y="79"/>
                    <a:pt x="33" y="77"/>
                  </a:cubicBezTo>
                  <a:cubicBezTo>
                    <a:pt x="33" y="69"/>
                    <a:pt x="38" y="63"/>
                    <a:pt x="45" y="63"/>
                  </a:cubicBezTo>
                  <a:cubicBezTo>
                    <a:pt x="51" y="63"/>
                    <a:pt x="57" y="68"/>
                    <a:pt x="57" y="75"/>
                  </a:cubicBezTo>
                  <a:cubicBezTo>
                    <a:pt x="57" y="83"/>
                    <a:pt x="51" y="88"/>
                    <a:pt x="43" y="86"/>
                  </a:cubicBezTo>
                  <a:cubicBezTo>
                    <a:pt x="39" y="86"/>
                    <a:pt x="37" y="87"/>
                    <a:pt x="34" y="89"/>
                  </a:cubicBezTo>
                  <a:cubicBezTo>
                    <a:pt x="30" y="94"/>
                    <a:pt x="25" y="98"/>
                    <a:pt x="21" y="103"/>
                  </a:cubicBezTo>
                  <a:cubicBezTo>
                    <a:pt x="8" y="116"/>
                    <a:pt x="7" y="120"/>
                    <a:pt x="10" y="140"/>
                  </a:cubicBezTo>
                  <a:cubicBezTo>
                    <a:pt x="19" y="132"/>
                    <a:pt x="26" y="124"/>
                    <a:pt x="34" y="116"/>
                  </a:cubicBezTo>
                  <a:cubicBezTo>
                    <a:pt x="41" y="109"/>
                    <a:pt x="48" y="101"/>
                    <a:pt x="55" y="95"/>
                  </a:cubicBezTo>
                  <a:cubicBezTo>
                    <a:pt x="71" y="84"/>
                    <a:pt x="76" y="69"/>
                    <a:pt x="74" y="50"/>
                  </a:cubicBezTo>
                  <a:cubicBezTo>
                    <a:pt x="73" y="42"/>
                    <a:pt x="74" y="35"/>
                    <a:pt x="81" y="30"/>
                  </a:cubicBezTo>
                  <a:cubicBezTo>
                    <a:pt x="84" y="28"/>
                    <a:pt x="83" y="26"/>
                    <a:pt x="83" y="23"/>
                  </a:cubicBezTo>
                  <a:cubicBezTo>
                    <a:pt x="81" y="16"/>
                    <a:pt x="86" y="9"/>
                    <a:pt x="93" y="9"/>
                  </a:cubicBezTo>
                  <a:cubicBezTo>
                    <a:pt x="101" y="8"/>
                    <a:pt x="106" y="13"/>
                    <a:pt x="106" y="20"/>
                  </a:cubicBezTo>
                  <a:cubicBezTo>
                    <a:pt x="106" y="28"/>
                    <a:pt x="101" y="33"/>
                    <a:pt x="93" y="32"/>
                  </a:cubicBezTo>
                  <a:cubicBezTo>
                    <a:pt x="86" y="32"/>
                    <a:pt x="80" y="36"/>
                    <a:pt x="80" y="43"/>
                  </a:cubicBezTo>
                  <a:cubicBezTo>
                    <a:pt x="79" y="52"/>
                    <a:pt x="79" y="60"/>
                    <a:pt x="79" y="69"/>
                  </a:cubicBezTo>
                  <a:cubicBezTo>
                    <a:pt x="82" y="70"/>
                    <a:pt x="83" y="67"/>
                    <a:pt x="84" y="66"/>
                  </a:cubicBezTo>
                  <a:cubicBezTo>
                    <a:pt x="96" y="55"/>
                    <a:pt x="107" y="43"/>
                    <a:pt x="119" y="31"/>
                  </a:cubicBezTo>
                  <a:cubicBezTo>
                    <a:pt x="121" y="29"/>
                    <a:pt x="123" y="26"/>
                    <a:pt x="122" y="22"/>
                  </a:cubicBezTo>
                  <a:cubicBezTo>
                    <a:pt x="121" y="14"/>
                    <a:pt x="127" y="8"/>
                    <a:pt x="134" y="8"/>
                  </a:cubicBezTo>
                  <a:cubicBezTo>
                    <a:pt x="141" y="8"/>
                    <a:pt x="146" y="14"/>
                    <a:pt x="146" y="21"/>
                  </a:cubicBezTo>
                  <a:cubicBezTo>
                    <a:pt x="146" y="28"/>
                    <a:pt x="140" y="33"/>
                    <a:pt x="132" y="32"/>
                  </a:cubicBezTo>
                  <a:cubicBezTo>
                    <a:pt x="129" y="31"/>
                    <a:pt x="127" y="31"/>
                    <a:pt x="124" y="34"/>
                  </a:cubicBezTo>
                  <a:cubicBezTo>
                    <a:pt x="107" y="51"/>
                    <a:pt x="89" y="69"/>
                    <a:pt x="70" y="88"/>
                  </a:cubicBezTo>
                  <a:cubicBezTo>
                    <a:pt x="82" y="88"/>
                    <a:pt x="93" y="88"/>
                    <a:pt x="103" y="88"/>
                  </a:cubicBezTo>
                  <a:cubicBezTo>
                    <a:pt x="106" y="88"/>
                    <a:pt x="107" y="86"/>
                    <a:pt x="108" y="84"/>
                  </a:cubicBezTo>
                  <a:cubicBezTo>
                    <a:pt x="114" y="79"/>
                    <a:pt x="120" y="73"/>
                    <a:pt x="125" y="67"/>
                  </a:cubicBezTo>
                  <a:cubicBezTo>
                    <a:pt x="130" y="62"/>
                    <a:pt x="135" y="58"/>
                    <a:pt x="134" y="50"/>
                  </a:cubicBezTo>
                  <a:cubicBezTo>
                    <a:pt x="132" y="44"/>
                    <a:pt x="139" y="39"/>
                    <a:pt x="145" y="39"/>
                  </a:cubicBezTo>
                  <a:cubicBezTo>
                    <a:pt x="152" y="39"/>
                    <a:pt x="157" y="45"/>
                    <a:pt x="157" y="51"/>
                  </a:cubicBezTo>
                  <a:cubicBezTo>
                    <a:pt x="157" y="57"/>
                    <a:pt x="152" y="64"/>
                    <a:pt x="146" y="63"/>
                  </a:cubicBezTo>
                  <a:cubicBezTo>
                    <a:pt x="136" y="61"/>
                    <a:pt x="133" y="69"/>
                    <a:pt x="126" y="75"/>
                  </a:cubicBezTo>
                  <a:cubicBezTo>
                    <a:pt x="134" y="75"/>
                    <a:pt x="140" y="75"/>
                    <a:pt x="146" y="75"/>
                  </a:cubicBezTo>
                  <a:cubicBezTo>
                    <a:pt x="151" y="74"/>
                    <a:pt x="157" y="75"/>
                    <a:pt x="162" y="75"/>
                  </a:cubicBezTo>
                  <a:cubicBezTo>
                    <a:pt x="164" y="75"/>
                    <a:pt x="166" y="74"/>
                    <a:pt x="166" y="77"/>
                  </a:cubicBezTo>
                  <a:cubicBezTo>
                    <a:pt x="166" y="78"/>
                    <a:pt x="164" y="79"/>
                    <a:pt x="162" y="79"/>
                  </a:cubicBezTo>
                  <a:cubicBezTo>
                    <a:pt x="158" y="80"/>
                    <a:pt x="154" y="79"/>
                    <a:pt x="150" y="80"/>
                  </a:cubicBezTo>
                  <a:cubicBezTo>
                    <a:pt x="144" y="80"/>
                    <a:pt x="139" y="81"/>
                    <a:pt x="134" y="81"/>
                  </a:cubicBezTo>
                  <a:cubicBezTo>
                    <a:pt x="124" y="80"/>
                    <a:pt x="116" y="82"/>
                    <a:pt x="110" y="90"/>
                  </a:cubicBezTo>
                  <a:cubicBezTo>
                    <a:pt x="108" y="93"/>
                    <a:pt x="105" y="94"/>
                    <a:pt x="102" y="94"/>
                  </a:cubicBezTo>
                  <a:cubicBezTo>
                    <a:pt x="97" y="93"/>
                    <a:pt x="92" y="94"/>
                    <a:pt x="87" y="93"/>
                  </a:cubicBezTo>
                  <a:cubicBezTo>
                    <a:pt x="67" y="90"/>
                    <a:pt x="55" y="100"/>
                    <a:pt x="44" y="115"/>
                  </a:cubicBezTo>
                  <a:cubicBezTo>
                    <a:pt x="52" y="115"/>
                    <a:pt x="58" y="115"/>
                    <a:pt x="65" y="115"/>
                  </a:cubicBezTo>
                  <a:cubicBezTo>
                    <a:pt x="68" y="115"/>
                    <a:pt x="69" y="113"/>
                    <a:pt x="70" y="111"/>
                  </a:cubicBezTo>
                  <a:cubicBezTo>
                    <a:pt x="75" y="105"/>
                    <a:pt x="82" y="104"/>
                    <a:pt x="88" y="109"/>
                  </a:cubicBezTo>
                  <a:cubicBezTo>
                    <a:pt x="93" y="114"/>
                    <a:pt x="93" y="122"/>
                    <a:pt x="88" y="127"/>
                  </a:cubicBezTo>
                  <a:cubicBezTo>
                    <a:pt x="83" y="132"/>
                    <a:pt x="75" y="132"/>
                    <a:pt x="70" y="125"/>
                  </a:cubicBezTo>
                  <a:cubicBezTo>
                    <a:pt x="68" y="121"/>
                    <a:pt x="64" y="121"/>
                    <a:pt x="61" y="121"/>
                  </a:cubicBezTo>
                  <a:cubicBezTo>
                    <a:pt x="44" y="118"/>
                    <a:pt x="31" y="123"/>
                    <a:pt x="21" y="137"/>
                  </a:cubicBezTo>
                  <a:cubicBezTo>
                    <a:pt x="19" y="141"/>
                    <a:pt x="15" y="144"/>
                    <a:pt x="12" y="147"/>
                  </a:cubicBezTo>
                  <a:cubicBezTo>
                    <a:pt x="8" y="149"/>
                    <a:pt x="12" y="150"/>
                    <a:pt x="13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D83F569E-CC56-4BD5-A622-7E0EB0EF5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" y="1839"/>
              <a:ext cx="468" cy="359"/>
            </a:xfrm>
            <a:custGeom>
              <a:avLst/>
              <a:gdLst>
                <a:gd name="T0" fmla="*/ 212 w 215"/>
                <a:gd name="T1" fmla="*/ 18 h 165"/>
                <a:gd name="T2" fmla="*/ 210 w 215"/>
                <a:gd name="T3" fmla="*/ 26 h 165"/>
                <a:gd name="T4" fmla="*/ 157 w 215"/>
                <a:gd name="T5" fmla="*/ 48 h 165"/>
                <a:gd name="T6" fmla="*/ 122 w 215"/>
                <a:gd name="T7" fmla="*/ 83 h 165"/>
                <a:gd name="T8" fmla="*/ 119 w 215"/>
                <a:gd name="T9" fmla="*/ 91 h 165"/>
                <a:gd name="T10" fmla="*/ 108 w 215"/>
                <a:gd name="T11" fmla="*/ 105 h 165"/>
                <a:gd name="T12" fmla="*/ 96 w 215"/>
                <a:gd name="T13" fmla="*/ 92 h 165"/>
                <a:gd name="T14" fmla="*/ 111 w 215"/>
                <a:gd name="T15" fmla="*/ 82 h 165"/>
                <a:gd name="T16" fmla="*/ 118 w 215"/>
                <a:gd name="T17" fmla="*/ 80 h 165"/>
                <a:gd name="T18" fmla="*/ 160 w 215"/>
                <a:gd name="T19" fmla="*/ 37 h 165"/>
                <a:gd name="T20" fmla="*/ 134 w 215"/>
                <a:gd name="T21" fmla="*/ 37 h 165"/>
                <a:gd name="T22" fmla="*/ 98 w 215"/>
                <a:gd name="T23" fmla="*/ 52 h 165"/>
                <a:gd name="T24" fmla="*/ 76 w 215"/>
                <a:gd name="T25" fmla="*/ 77 h 165"/>
                <a:gd name="T26" fmla="*/ 76 w 215"/>
                <a:gd name="T27" fmla="*/ 108 h 165"/>
                <a:gd name="T28" fmla="*/ 68 w 215"/>
                <a:gd name="T29" fmla="*/ 125 h 165"/>
                <a:gd name="T30" fmla="*/ 55 w 215"/>
                <a:gd name="T31" fmla="*/ 139 h 165"/>
                <a:gd name="T32" fmla="*/ 48 w 215"/>
                <a:gd name="T33" fmla="*/ 154 h 165"/>
                <a:gd name="T34" fmla="*/ 35 w 215"/>
                <a:gd name="T35" fmla="*/ 165 h 165"/>
                <a:gd name="T36" fmla="*/ 24 w 215"/>
                <a:gd name="T37" fmla="*/ 152 h 165"/>
                <a:gd name="T38" fmla="*/ 37 w 215"/>
                <a:gd name="T39" fmla="*/ 141 h 165"/>
                <a:gd name="T40" fmla="*/ 48 w 215"/>
                <a:gd name="T41" fmla="*/ 137 h 165"/>
                <a:gd name="T42" fmla="*/ 51 w 215"/>
                <a:gd name="T43" fmla="*/ 134 h 165"/>
                <a:gd name="T44" fmla="*/ 69 w 215"/>
                <a:gd name="T45" fmla="*/ 82 h 165"/>
                <a:gd name="T46" fmla="*/ 56 w 215"/>
                <a:gd name="T47" fmla="*/ 95 h 165"/>
                <a:gd name="T48" fmla="*/ 55 w 215"/>
                <a:gd name="T49" fmla="*/ 101 h 165"/>
                <a:gd name="T50" fmla="*/ 44 w 215"/>
                <a:gd name="T51" fmla="*/ 116 h 165"/>
                <a:gd name="T52" fmla="*/ 32 w 215"/>
                <a:gd name="T53" fmla="*/ 104 h 165"/>
                <a:gd name="T54" fmla="*/ 45 w 215"/>
                <a:gd name="T55" fmla="*/ 92 h 165"/>
                <a:gd name="T56" fmla="*/ 55 w 215"/>
                <a:gd name="T57" fmla="*/ 88 h 165"/>
                <a:gd name="T58" fmla="*/ 80 w 215"/>
                <a:gd name="T59" fmla="*/ 64 h 165"/>
                <a:gd name="T60" fmla="*/ 79 w 215"/>
                <a:gd name="T61" fmla="*/ 62 h 165"/>
                <a:gd name="T62" fmla="*/ 50 w 215"/>
                <a:gd name="T63" fmla="*/ 62 h 165"/>
                <a:gd name="T64" fmla="*/ 46 w 215"/>
                <a:gd name="T65" fmla="*/ 65 h 165"/>
                <a:gd name="T66" fmla="*/ 31 w 215"/>
                <a:gd name="T67" fmla="*/ 81 h 165"/>
                <a:gd name="T68" fmla="*/ 25 w 215"/>
                <a:gd name="T69" fmla="*/ 94 h 165"/>
                <a:gd name="T70" fmla="*/ 14 w 215"/>
                <a:gd name="T71" fmla="*/ 106 h 165"/>
                <a:gd name="T72" fmla="*/ 1 w 215"/>
                <a:gd name="T73" fmla="*/ 96 h 165"/>
                <a:gd name="T74" fmla="*/ 10 w 215"/>
                <a:gd name="T75" fmla="*/ 83 h 165"/>
                <a:gd name="T76" fmla="*/ 32 w 215"/>
                <a:gd name="T77" fmla="*/ 70 h 165"/>
                <a:gd name="T78" fmla="*/ 66 w 215"/>
                <a:gd name="T79" fmla="*/ 56 h 165"/>
                <a:gd name="T80" fmla="*/ 104 w 215"/>
                <a:gd name="T81" fmla="*/ 38 h 165"/>
                <a:gd name="T82" fmla="*/ 53 w 215"/>
                <a:gd name="T83" fmla="*/ 38 h 165"/>
                <a:gd name="T84" fmla="*/ 55 w 215"/>
                <a:gd name="T85" fmla="*/ 33 h 165"/>
                <a:gd name="T86" fmla="*/ 72 w 215"/>
                <a:gd name="T87" fmla="*/ 31 h 165"/>
                <a:gd name="T88" fmla="*/ 74 w 215"/>
                <a:gd name="T89" fmla="*/ 26 h 165"/>
                <a:gd name="T90" fmla="*/ 92 w 215"/>
                <a:gd name="T91" fmla="*/ 33 h 165"/>
                <a:gd name="T92" fmla="*/ 155 w 215"/>
                <a:gd name="T93" fmla="*/ 32 h 165"/>
                <a:gd name="T94" fmla="*/ 137 w 215"/>
                <a:gd name="T95" fmla="*/ 13 h 165"/>
                <a:gd name="T96" fmla="*/ 131 w 215"/>
                <a:gd name="T97" fmla="*/ 12 h 165"/>
                <a:gd name="T98" fmla="*/ 114 w 215"/>
                <a:gd name="T99" fmla="*/ 12 h 165"/>
                <a:gd name="T100" fmla="*/ 102 w 215"/>
                <a:gd name="T101" fmla="*/ 17 h 165"/>
                <a:gd name="T102" fmla="*/ 83 w 215"/>
                <a:gd name="T103" fmla="*/ 15 h 165"/>
                <a:gd name="T104" fmla="*/ 89 w 215"/>
                <a:gd name="T105" fmla="*/ 13 h 165"/>
                <a:gd name="T106" fmla="*/ 96 w 215"/>
                <a:gd name="T107" fmla="*/ 2 h 165"/>
                <a:gd name="T108" fmla="*/ 103 w 215"/>
                <a:gd name="T109" fmla="*/ 2 h 165"/>
                <a:gd name="T110" fmla="*/ 111 w 215"/>
                <a:gd name="T111" fmla="*/ 7 h 165"/>
                <a:gd name="T112" fmla="*/ 159 w 215"/>
                <a:gd name="T113" fmla="*/ 26 h 165"/>
                <a:gd name="T114" fmla="*/ 171 w 215"/>
                <a:gd name="T115" fmla="*/ 26 h 165"/>
                <a:gd name="T116" fmla="*/ 184 w 215"/>
                <a:gd name="T117" fmla="*/ 21 h 165"/>
                <a:gd name="T118" fmla="*/ 205 w 215"/>
                <a:gd name="T119" fmla="*/ 21 h 165"/>
                <a:gd name="T120" fmla="*/ 212 w 215"/>
                <a:gd name="T121" fmla="*/ 1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5" h="165">
                  <a:moveTo>
                    <a:pt x="212" y="18"/>
                  </a:moveTo>
                  <a:cubicBezTo>
                    <a:pt x="212" y="21"/>
                    <a:pt x="215" y="25"/>
                    <a:pt x="210" y="26"/>
                  </a:cubicBezTo>
                  <a:cubicBezTo>
                    <a:pt x="188" y="22"/>
                    <a:pt x="171" y="30"/>
                    <a:pt x="157" y="48"/>
                  </a:cubicBezTo>
                  <a:cubicBezTo>
                    <a:pt x="147" y="61"/>
                    <a:pt x="134" y="71"/>
                    <a:pt x="122" y="83"/>
                  </a:cubicBezTo>
                  <a:cubicBezTo>
                    <a:pt x="120" y="85"/>
                    <a:pt x="119" y="87"/>
                    <a:pt x="119" y="91"/>
                  </a:cubicBezTo>
                  <a:cubicBezTo>
                    <a:pt x="121" y="99"/>
                    <a:pt x="116" y="105"/>
                    <a:pt x="108" y="105"/>
                  </a:cubicBezTo>
                  <a:cubicBezTo>
                    <a:pt x="101" y="105"/>
                    <a:pt x="96" y="100"/>
                    <a:pt x="96" y="92"/>
                  </a:cubicBezTo>
                  <a:cubicBezTo>
                    <a:pt x="97" y="85"/>
                    <a:pt x="103" y="80"/>
                    <a:pt x="111" y="82"/>
                  </a:cubicBezTo>
                  <a:cubicBezTo>
                    <a:pt x="114" y="82"/>
                    <a:pt x="116" y="82"/>
                    <a:pt x="118" y="80"/>
                  </a:cubicBezTo>
                  <a:cubicBezTo>
                    <a:pt x="131" y="66"/>
                    <a:pt x="145" y="52"/>
                    <a:pt x="160" y="37"/>
                  </a:cubicBezTo>
                  <a:cubicBezTo>
                    <a:pt x="150" y="37"/>
                    <a:pt x="142" y="38"/>
                    <a:pt x="134" y="37"/>
                  </a:cubicBezTo>
                  <a:cubicBezTo>
                    <a:pt x="119" y="35"/>
                    <a:pt x="108" y="40"/>
                    <a:pt x="98" y="52"/>
                  </a:cubicBezTo>
                  <a:cubicBezTo>
                    <a:pt x="92" y="61"/>
                    <a:pt x="80" y="67"/>
                    <a:pt x="76" y="77"/>
                  </a:cubicBezTo>
                  <a:cubicBezTo>
                    <a:pt x="73" y="86"/>
                    <a:pt x="75" y="98"/>
                    <a:pt x="76" y="108"/>
                  </a:cubicBezTo>
                  <a:cubicBezTo>
                    <a:pt x="76" y="115"/>
                    <a:pt x="74" y="121"/>
                    <a:pt x="68" y="125"/>
                  </a:cubicBezTo>
                  <a:cubicBezTo>
                    <a:pt x="64" y="129"/>
                    <a:pt x="59" y="134"/>
                    <a:pt x="55" y="139"/>
                  </a:cubicBezTo>
                  <a:cubicBezTo>
                    <a:pt x="51" y="143"/>
                    <a:pt x="46" y="146"/>
                    <a:pt x="48" y="154"/>
                  </a:cubicBezTo>
                  <a:cubicBezTo>
                    <a:pt x="49" y="160"/>
                    <a:pt x="42" y="165"/>
                    <a:pt x="35" y="165"/>
                  </a:cubicBezTo>
                  <a:cubicBezTo>
                    <a:pt x="28" y="164"/>
                    <a:pt x="24" y="159"/>
                    <a:pt x="24" y="152"/>
                  </a:cubicBezTo>
                  <a:cubicBezTo>
                    <a:pt x="24" y="146"/>
                    <a:pt x="30" y="140"/>
                    <a:pt x="37" y="141"/>
                  </a:cubicBezTo>
                  <a:cubicBezTo>
                    <a:pt x="42" y="143"/>
                    <a:pt x="45" y="140"/>
                    <a:pt x="48" y="137"/>
                  </a:cubicBezTo>
                  <a:cubicBezTo>
                    <a:pt x="49" y="136"/>
                    <a:pt x="50" y="135"/>
                    <a:pt x="51" y="134"/>
                  </a:cubicBezTo>
                  <a:cubicBezTo>
                    <a:pt x="72" y="114"/>
                    <a:pt x="72" y="114"/>
                    <a:pt x="69" y="82"/>
                  </a:cubicBezTo>
                  <a:cubicBezTo>
                    <a:pt x="64" y="87"/>
                    <a:pt x="60" y="91"/>
                    <a:pt x="56" y="95"/>
                  </a:cubicBezTo>
                  <a:cubicBezTo>
                    <a:pt x="54" y="97"/>
                    <a:pt x="55" y="99"/>
                    <a:pt x="55" y="101"/>
                  </a:cubicBezTo>
                  <a:cubicBezTo>
                    <a:pt x="56" y="109"/>
                    <a:pt x="51" y="116"/>
                    <a:pt x="44" y="116"/>
                  </a:cubicBezTo>
                  <a:cubicBezTo>
                    <a:pt x="37" y="116"/>
                    <a:pt x="32" y="111"/>
                    <a:pt x="32" y="104"/>
                  </a:cubicBezTo>
                  <a:cubicBezTo>
                    <a:pt x="32" y="96"/>
                    <a:pt x="37" y="91"/>
                    <a:pt x="45" y="92"/>
                  </a:cubicBezTo>
                  <a:cubicBezTo>
                    <a:pt x="50" y="93"/>
                    <a:pt x="52" y="91"/>
                    <a:pt x="55" y="88"/>
                  </a:cubicBezTo>
                  <a:cubicBezTo>
                    <a:pt x="63" y="80"/>
                    <a:pt x="72" y="72"/>
                    <a:pt x="80" y="64"/>
                  </a:cubicBezTo>
                  <a:cubicBezTo>
                    <a:pt x="80" y="63"/>
                    <a:pt x="79" y="63"/>
                    <a:pt x="79" y="62"/>
                  </a:cubicBezTo>
                  <a:cubicBezTo>
                    <a:pt x="70" y="62"/>
                    <a:pt x="60" y="62"/>
                    <a:pt x="50" y="62"/>
                  </a:cubicBezTo>
                  <a:cubicBezTo>
                    <a:pt x="49" y="62"/>
                    <a:pt x="47" y="64"/>
                    <a:pt x="46" y="65"/>
                  </a:cubicBezTo>
                  <a:cubicBezTo>
                    <a:pt x="41" y="70"/>
                    <a:pt x="36" y="76"/>
                    <a:pt x="31" y="81"/>
                  </a:cubicBezTo>
                  <a:cubicBezTo>
                    <a:pt x="27" y="84"/>
                    <a:pt x="23" y="87"/>
                    <a:pt x="25" y="94"/>
                  </a:cubicBezTo>
                  <a:cubicBezTo>
                    <a:pt x="27" y="100"/>
                    <a:pt x="20" y="105"/>
                    <a:pt x="14" y="106"/>
                  </a:cubicBezTo>
                  <a:cubicBezTo>
                    <a:pt x="8" y="107"/>
                    <a:pt x="2" y="102"/>
                    <a:pt x="1" y="96"/>
                  </a:cubicBezTo>
                  <a:cubicBezTo>
                    <a:pt x="0" y="89"/>
                    <a:pt x="5" y="82"/>
                    <a:pt x="10" y="83"/>
                  </a:cubicBezTo>
                  <a:cubicBezTo>
                    <a:pt x="21" y="84"/>
                    <a:pt x="27" y="77"/>
                    <a:pt x="32" y="70"/>
                  </a:cubicBezTo>
                  <a:cubicBezTo>
                    <a:pt x="41" y="59"/>
                    <a:pt x="52" y="54"/>
                    <a:pt x="66" y="56"/>
                  </a:cubicBezTo>
                  <a:cubicBezTo>
                    <a:pt x="83" y="60"/>
                    <a:pt x="95" y="52"/>
                    <a:pt x="104" y="38"/>
                  </a:cubicBezTo>
                  <a:cubicBezTo>
                    <a:pt x="87" y="37"/>
                    <a:pt x="70" y="40"/>
                    <a:pt x="53" y="38"/>
                  </a:cubicBezTo>
                  <a:cubicBezTo>
                    <a:pt x="52" y="35"/>
                    <a:pt x="53" y="34"/>
                    <a:pt x="55" y="33"/>
                  </a:cubicBezTo>
                  <a:cubicBezTo>
                    <a:pt x="60" y="32"/>
                    <a:pt x="66" y="34"/>
                    <a:pt x="72" y="31"/>
                  </a:cubicBezTo>
                  <a:cubicBezTo>
                    <a:pt x="71" y="29"/>
                    <a:pt x="70" y="27"/>
                    <a:pt x="74" y="26"/>
                  </a:cubicBezTo>
                  <a:cubicBezTo>
                    <a:pt x="79" y="32"/>
                    <a:pt x="84" y="33"/>
                    <a:pt x="92" y="33"/>
                  </a:cubicBezTo>
                  <a:cubicBezTo>
                    <a:pt x="112" y="32"/>
                    <a:pt x="133" y="32"/>
                    <a:pt x="155" y="32"/>
                  </a:cubicBezTo>
                  <a:cubicBezTo>
                    <a:pt x="148" y="25"/>
                    <a:pt x="143" y="19"/>
                    <a:pt x="137" y="13"/>
                  </a:cubicBezTo>
                  <a:cubicBezTo>
                    <a:pt x="136" y="12"/>
                    <a:pt x="133" y="12"/>
                    <a:pt x="131" y="12"/>
                  </a:cubicBezTo>
                  <a:cubicBezTo>
                    <a:pt x="125" y="12"/>
                    <a:pt x="120" y="12"/>
                    <a:pt x="114" y="12"/>
                  </a:cubicBezTo>
                  <a:cubicBezTo>
                    <a:pt x="109" y="12"/>
                    <a:pt x="106" y="12"/>
                    <a:pt x="102" y="17"/>
                  </a:cubicBezTo>
                  <a:cubicBezTo>
                    <a:pt x="98" y="24"/>
                    <a:pt x="89" y="23"/>
                    <a:pt x="83" y="15"/>
                  </a:cubicBezTo>
                  <a:cubicBezTo>
                    <a:pt x="85" y="13"/>
                    <a:pt x="87" y="13"/>
                    <a:pt x="89" y="13"/>
                  </a:cubicBezTo>
                  <a:cubicBezTo>
                    <a:pt x="97" y="12"/>
                    <a:pt x="97" y="12"/>
                    <a:pt x="96" y="2"/>
                  </a:cubicBezTo>
                  <a:cubicBezTo>
                    <a:pt x="98" y="0"/>
                    <a:pt x="100" y="1"/>
                    <a:pt x="103" y="2"/>
                  </a:cubicBezTo>
                  <a:cubicBezTo>
                    <a:pt x="105" y="5"/>
                    <a:pt x="107" y="7"/>
                    <a:pt x="111" y="7"/>
                  </a:cubicBezTo>
                  <a:cubicBezTo>
                    <a:pt x="131" y="3"/>
                    <a:pt x="147" y="10"/>
                    <a:pt x="159" y="26"/>
                  </a:cubicBezTo>
                  <a:cubicBezTo>
                    <a:pt x="163" y="32"/>
                    <a:pt x="167" y="32"/>
                    <a:pt x="171" y="26"/>
                  </a:cubicBezTo>
                  <a:cubicBezTo>
                    <a:pt x="174" y="22"/>
                    <a:pt x="178" y="21"/>
                    <a:pt x="184" y="21"/>
                  </a:cubicBezTo>
                  <a:cubicBezTo>
                    <a:pt x="191" y="21"/>
                    <a:pt x="198" y="21"/>
                    <a:pt x="205" y="21"/>
                  </a:cubicBezTo>
                  <a:cubicBezTo>
                    <a:pt x="208" y="21"/>
                    <a:pt x="210" y="21"/>
                    <a:pt x="2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D1556FEF-322A-47B6-90BB-245AC299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" y="1136"/>
              <a:ext cx="407" cy="300"/>
            </a:xfrm>
            <a:custGeom>
              <a:avLst/>
              <a:gdLst>
                <a:gd name="T0" fmla="*/ 179 w 187"/>
                <a:gd name="T1" fmla="*/ 138 h 138"/>
                <a:gd name="T2" fmla="*/ 158 w 187"/>
                <a:gd name="T3" fmla="*/ 118 h 138"/>
                <a:gd name="T4" fmla="*/ 146 w 187"/>
                <a:gd name="T5" fmla="*/ 113 h 138"/>
                <a:gd name="T6" fmla="*/ 130 w 187"/>
                <a:gd name="T7" fmla="*/ 113 h 138"/>
                <a:gd name="T8" fmla="*/ 119 w 187"/>
                <a:gd name="T9" fmla="*/ 118 h 138"/>
                <a:gd name="T10" fmla="*/ 103 w 187"/>
                <a:gd name="T11" fmla="*/ 119 h 138"/>
                <a:gd name="T12" fmla="*/ 101 w 187"/>
                <a:gd name="T13" fmla="*/ 103 h 138"/>
                <a:gd name="T14" fmla="*/ 117 w 187"/>
                <a:gd name="T15" fmla="*/ 100 h 138"/>
                <a:gd name="T16" fmla="*/ 140 w 187"/>
                <a:gd name="T17" fmla="*/ 107 h 138"/>
                <a:gd name="T18" fmla="*/ 147 w 187"/>
                <a:gd name="T19" fmla="*/ 107 h 138"/>
                <a:gd name="T20" fmla="*/ 126 w 187"/>
                <a:gd name="T21" fmla="*/ 86 h 138"/>
                <a:gd name="T22" fmla="*/ 120 w 187"/>
                <a:gd name="T23" fmla="*/ 86 h 138"/>
                <a:gd name="T24" fmla="*/ 99 w 187"/>
                <a:gd name="T25" fmla="*/ 86 h 138"/>
                <a:gd name="T26" fmla="*/ 73 w 187"/>
                <a:gd name="T27" fmla="*/ 76 h 138"/>
                <a:gd name="T28" fmla="*/ 66 w 187"/>
                <a:gd name="T29" fmla="*/ 73 h 138"/>
                <a:gd name="T30" fmla="*/ 34 w 187"/>
                <a:gd name="T31" fmla="*/ 72 h 138"/>
                <a:gd name="T32" fmla="*/ 20 w 187"/>
                <a:gd name="T33" fmla="*/ 68 h 138"/>
                <a:gd name="T34" fmla="*/ 14 w 187"/>
                <a:gd name="T35" fmla="*/ 68 h 138"/>
                <a:gd name="T36" fmla="*/ 0 w 187"/>
                <a:gd name="T37" fmla="*/ 56 h 138"/>
                <a:gd name="T38" fmla="*/ 13 w 187"/>
                <a:gd name="T39" fmla="*/ 44 h 138"/>
                <a:gd name="T40" fmla="*/ 24 w 187"/>
                <a:gd name="T41" fmla="*/ 58 h 138"/>
                <a:gd name="T42" fmla="*/ 29 w 187"/>
                <a:gd name="T43" fmla="*/ 66 h 138"/>
                <a:gd name="T44" fmla="*/ 63 w 187"/>
                <a:gd name="T45" fmla="*/ 67 h 138"/>
                <a:gd name="T46" fmla="*/ 45 w 187"/>
                <a:gd name="T47" fmla="*/ 55 h 138"/>
                <a:gd name="T48" fmla="*/ 33 w 187"/>
                <a:gd name="T49" fmla="*/ 43 h 138"/>
                <a:gd name="T50" fmla="*/ 45 w 187"/>
                <a:gd name="T51" fmla="*/ 31 h 138"/>
                <a:gd name="T52" fmla="*/ 57 w 187"/>
                <a:gd name="T53" fmla="*/ 44 h 138"/>
                <a:gd name="T54" fmla="*/ 61 w 187"/>
                <a:gd name="T55" fmla="*/ 55 h 138"/>
                <a:gd name="T56" fmla="*/ 65 w 187"/>
                <a:gd name="T57" fmla="*/ 59 h 138"/>
                <a:gd name="T58" fmla="*/ 118 w 187"/>
                <a:gd name="T59" fmla="*/ 79 h 138"/>
                <a:gd name="T60" fmla="*/ 115 w 187"/>
                <a:gd name="T61" fmla="*/ 75 h 138"/>
                <a:gd name="T62" fmla="*/ 67 w 187"/>
                <a:gd name="T63" fmla="*/ 27 h 138"/>
                <a:gd name="T64" fmla="*/ 58 w 187"/>
                <a:gd name="T65" fmla="*/ 24 h 138"/>
                <a:gd name="T66" fmla="*/ 44 w 187"/>
                <a:gd name="T67" fmla="*/ 12 h 138"/>
                <a:gd name="T68" fmla="*/ 56 w 187"/>
                <a:gd name="T69" fmla="*/ 0 h 138"/>
                <a:gd name="T70" fmla="*/ 68 w 187"/>
                <a:gd name="T71" fmla="*/ 14 h 138"/>
                <a:gd name="T72" fmla="*/ 69 w 187"/>
                <a:gd name="T73" fmla="*/ 21 h 138"/>
                <a:gd name="T74" fmla="*/ 111 w 187"/>
                <a:gd name="T75" fmla="*/ 63 h 138"/>
                <a:gd name="T76" fmla="*/ 109 w 187"/>
                <a:gd name="T77" fmla="*/ 33 h 138"/>
                <a:gd name="T78" fmla="*/ 98 w 187"/>
                <a:gd name="T79" fmla="*/ 24 h 138"/>
                <a:gd name="T80" fmla="*/ 84 w 187"/>
                <a:gd name="T81" fmla="*/ 13 h 138"/>
                <a:gd name="T82" fmla="*/ 97 w 187"/>
                <a:gd name="T83" fmla="*/ 1 h 138"/>
                <a:gd name="T84" fmla="*/ 107 w 187"/>
                <a:gd name="T85" fmla="*/ 16 h 138"/>
                <a:gd name="T86" fmla="*/ 110 w 187"/>
                <a:gd name="T87" fmla="*/ 23 h 138"/>
                <a:gd name="T88" fmla="*/ 116 w 187"/>
                <a:gd name="T89" fmla="*/ 37 h 138"/>
                <a:gd name="T90" fmla="*/ 139 w 187"/>
                <a:gd name="T91" fmla="*/ 92 h 138"/>
                <a:gd name="T92" fmla="*/ 178 w 187"/>
                <a:gd name="T93" fmla="*/ 130 h 138"/>
                <a:gd name="T94" fmla="*/ 179 w 187"/>
                <a:gd name="T9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7" h="138">
                  <a:moveTo>
                    <a:pt x="179" y="138"/>
                  </a:moveTo>
                  <a:cubicBezTo>
                    <a:pt x="172" y="132"/>
                    <a:pt x="164" y="125"/>
                    <a:pt x="158" y="118"/>
                  </a:cubicBezTo>
                  <a:cubicBezTo>
                    <a:pt x="154" y="114"/>
                    <a:pt x="151" y="112"/>
                    <a:pt x="146" y="113"/>
                  </a:cubicBezTo>
                  <a:cubicBezTo>
                    <a:pt x="141" y="113"/>
                    <a:pt x="136" y="113"/>
                    <a:pt x="130" y="113"/>
                  </a:cubicBezTo>
                  <a:cubicBezTo>
                    <a:pt x="126" y="113"/>
                    <a:pt x="122" y="113"/>
                    <a:pt x="119" y="118"/>
                  </a:cubicBezTo>
                  <a:cubicBezTo>
                    <a:pt x="116" y="123"/>
                    <a:pt x="108" y="124"/>
                    <a:pt x="103" y="119"/>
                  </a:cubicBezTo>
                  <a:cubicBezTo>
                    <a:pt x="98" y="116"/>
                    <a:pt x="97" y="108"/>
                    <a:pt x="101" y="103"/>
                  </a:cubicBezTo>
                  <a:cubicBezTo>
                    <a:pt x="104" y="98"/>
                    <a:pt x="113" y="95"/>
                    <a:pt x="117" y="100"/>
                  </a:cubicBezTo>
                  <a:cubicBezTo>
                    <a:pt x="123" y="110"/>
                    <a:pt x="132" y="107"/>
                    <a:pt x="140" y="107"/>
                  </a:cubicBezTo>
                  <a:cubicBezTo>
                    <a:pt x="142" y="107"/>
                    <a:pt x="143" y="107"/>
                    <a:pt x="147" y="107"/>
                  </a:cubicBezTo>
                  <a:cubicBezTo>
                    <a:pt x="139" y="100"/>
                    <a:pt x="133" y="93"/>
                    <a:pt x="126" y="86"/>
                  </a:cubicBezTo>
                  <a:cubicBezTo>
                    <a:pt x="125" y="85"/>
                    <a:pt x="122" y="86"/>
                    <a:pt x="120" y="86"/>
                  </a:cubicBezTo>
                  <a:cubicBezTo>
                    <a:pt x="113" y="85"/>
                    <a:pt x="106" y="85"/>
                    <a:pt x="99" y="86"/>
                  </a:cubicBezTo>
                  <a:cubicBezTo>
                    <a:pt x="89" y="86"/>
                    <a:pt x="79" y="85"/>
                    <a:pt x="73" y="76"/>
                  </a:cubicBezTo>
                  <a:cubicBezTo>
                    <a:pt x="72" y="74"/>
                    <a:pt x="69" y="73"/>
                    <a:pt x="66" y="73"/>
                  </a:cubicBezTo>
                  <a:cubicBezTo>
                    <a:pt x="55" y="73"/>
                    <a:pt x="45" y="72"/>
                    <a:pt x="34" y="72"/>
                  </a:cubicBezTo>
                  <a:cubicBezTo>
                    <a:pt x="29" y="72"/>
                    <a:pt x="24" y="73"/>
                    <a:pt x="20" y="68"/>
                  </a:cubicBezTo>
                  <a:cubicBezTo>
                    <a:pt x="18" y="65"/>
                    <a:pt x="16" y="67"/>
                    <a:pt x="14" y="68"/>
                  </a:cubicBezTo>
                  <a:cubicBezTo>
                    <a:pt x="6" y="68"/>
                    <a:pt x="0" y="63"/>
                    <a:pt x="0" y="56"/>
                  </a:cubicBezTo>
                  <a:cubicBezTo>
                    <a:pt x="0" y="49"/>
                    <a:pt x="6" y="43"/>
                    <a:pt x="13" y="44"/>
                  </a:cubicBezTo>
                  <a:cubicBezTo>
                    <a:pt x="20" y="44"/>
                    <a:pt x="26" y="51"/>
                    <a:pt x="24" y="58"/>
                  </a:cubicBezTo>
                  <a:cubicBezTo>
                    <a:pt x="23" y="63"/>
                    <a:pt x="24" y="65"/>
                    <a:pt x="29" y="66"/>
                  </a:cubicBezTo>
                  <a:cubicBezTo>
                    <a:pt x="40" y="67"/>
                    <a:pt x="51" y="67"/>
                    <a:pt x="63" y="67"/>
                  </a:cubicBezTo>
                  <a:cubicBezTo>
                    <a:pt x="57" y="62"/>
                    <a:pt x="55" y="53"/>
                    <a:pt x="45" y="55"/>
                  </a:cubicBezTo>
                  <a:cubicBezTo>
                    <a:pt x="38" y="56"/>
                    <a:pt x="32" y="49"/>
                    <a:pt x="33" y="43"/>
                  </a:cubicBezTo>
                  <a:cubicBezTo>
                    <a:pt x="33" y="36"/>
                    <a:pt x="39" y="31"/>
                    <a:pt x="45" y="31"/>
                  </a:cubicBezTo>
                  <a:cubicBezTo>
                    <a:pt x="52" y="31"/>
                    <a:pt x="58" y="37"/>
                    <a:pt x="57" y="44"/>
                  </a:cubicBezTo>
                  <a:cubicBezTo>
                    <a:pt x="56" y="49"/>
                    <a:pt x="57" y="52"/>
                    <a:pt x="61" y="55"/>
                  </a:cubicBezTo>
                  <a:cubicBezTo>
                    <a:pt x="63" y="57"/>
                    <a:pt x="64" y="58"/>
                    <a:pt x="65" y="59"/>
                  </a:cubicBezTo>
                  <a:cubicBezTo>
                    <a:pt x="78" y="78"/>
                    <a:pt x="95" y="85"/>
                    <a:pt x="118" y="79"/>
                  </a:cubicBezTo>
                  <a:cubicBezTo>
                    <a:pt x="118" y="77"/>
                    <a:pt x="116" y="76"/>
                    <a:pt x="115" y="75"/>
                  </a:cubicBezTo>
                  <a:cubicBezTo>
                    <a:pt x="99" y="59"/>
                    <a:pt x="83" y="43"/>
                    <a:pt x="67" y="27"/>
                  </a:cubicBezTo>
                  <a:cubicBezTo>
                    <a:pt x="65" y="25"/>
                    <a:pt x="63" y="23"/>
                    <a:pt x="58" y="24"/>
                  </a:cubicBezTo>
                  <a:cubicBezTo>
                    <a:pt x="50" y="25"/>
                    <a:pt x="44" y="20"/>
                    <a:pt x="44" y="12"/>
                  </a:cubicBezTo>
                  <a:cubicBezTo>
                    <a:pt x="44" y="6"/>
                    <a:pt x="50" y="0"/>
                    <a:pt x="56" y="0"/>
                  </a:cubicBezTo>
                  <a:cubicBezTo>
                    <a:pt x="64" y="0"/>
                    <a:pt x="69" y="6"/>
                    <a:pt x="68" y="14"/>
                  </a:cubicBezTo>
                  <a:cubicBezTo>
                    <a:pt x="67" y="17"/>
                    <a:pt x="67" y="19"/>
                    <a:pt x="69" y="21"/>
                  </a:cubicBezTo>
                  <a:cubicBezTo>
                    <a:pt x="83" y="35"/>
                    <a:pt x="96" y="48"/>
                    <a:pt x="111" y="63"/>
                  </a:cubicBezTo>
                  <a:cubicBezTo>
                    <a:pt x="112" y="52"/>
                    <a:pt x="111" y="42"/>
                    <a:pt x="109" y="33"/>
                  </a:cubicBezTo>
                  <a:cubicBezTo>
                    <a:pt x="109" y="28"/>
                    <a:pt x="105" y="23"/>
                    <a:pt x="98" y="24"/>
                  </a:cubicBezTo>
                  <a:cubicBezTo>
                    <a:pt x="89" y="25"/>
                    <a:pt x="84" y="20"/>
                    <a:pt x="84" y="13"/>
                  </a:cubicBezTo>
                  <a:cubicBezTo>
                    <a:pt x="84" y="5"/>
                    <a:pt x="90" y="0"/>
                    <a:pt x="97" y="1"/>
                  </a:cubicBezTo>
                  <a:cubicBezTo>
                    <a:pt x="104" y="1"/>
                    <a:pt x="109" y="8"/>
                    <a:pt x="107" y="16"/>
                  </a:cubicBezTo>
                  <a:cubicBezTo>
                    <a:pt x="106" y="20"/>
                    <a:pt x="108" y="21"/>
                    <a:pt x="110" y="23"/>
                  </a:cubicBezTo>
                  <a:cubicBezTo>
                    <a:pt x="115" y="27"/>
                    <a:pt x="117" y="31"/>
                    <a:pt x="116" y="37"/>
                  </a:cubicBezTo>
                  <a:cubicBezTo>
                    <a:pt x="113" y="60"/>
                    <a:pt x="122" y="77"/>
                    <a:pt x="139" y="92"/>
                  </a:cubicBezTo>
                  <a:cubicBezTo>
                    <a:pt x="153" y="103"/>
                    <a:pt x="165" y="117"/>
                    <a:pt x="178" y="130"/>
                  </a:cubicBezTo>
                  <a:cubicBezTo>
                    <a:pt x="178" y="133"/>
                    <a:pt x="187" y="134"/>
                    <a:pt x="179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D22B983-C163-48B7-BCFB-46E68F30A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" y="1826"/>
              <a:ext cx="503" cy="218"/>
            </a:xfrm>
            <a:custGeom>
              <a:avLst/>
              <a:gdLst>
                <a:gd name="T0" fmla="*/ 8 w 231"/>
                <a:gd name="T1" fmla="*/ 36 h 100"/>
                <a:gd name="T2" fmla="*/ 4 w 231"/>
                <a:gd name="T3" fmla="*/ 29 h 100"/>
                <a:gd name="T4" fmla="*/ 3 w 231"/>
                <a:gd name="T5" fmla="*/ 21 h 100"/>
                <a:gd name="T6" fmla="*/ 33 w 231"/>
                <a:gd name="T7" fmla="*/ 27 h 100"/>
                <a:gd name="T8" fmla="*/ 48 w 231"/>
                <a:gd name="T9" fmla="*/ 33 h 100"/>
                <a:gd name="T10" fmla="*/ 58 w 231"/>
                <a:gd name="T11" fmla="*/ 33 h 100"/>
                <a:gd name="T12" fmla="*/ 59 w 231"/>
                <a:gd name="T13" fmla="*/ 32 h 100"/>
                <a:gd name="T14" fmla="*/ 107 w 231"/>
                <a:gd name="T15" fmla="*/ 13 h 100"/>
                <a:gd name="T16" fmla="*/ 115 w 231"/>
                <a:gd name="T17" fmla="*/ 9 h 100"/>
                <a:gd name="T18" fmla="*/ 133 w 231"/>
                <a:gd name="T19" fmla="*/ 7 h 100"/>
                <a:gd name="T20" fmla="*/ 133 w 231"/>
                <a:gd name="T21" fmla="*/ 24 h 100"/>
                <a:gd name="T22" fmla="*/ 115 w 231"/>
                <a:gd name="T23" fmla="*/ 22 h 100"/>
                <a:gd name="T24" fmla="*/ 106 w 231"/>
                <a:gd name="T25" fmla="*/ 18 h 100"/>
                <a:gd name="T26" fmla="*/ 101 w 231"/>
                <a:gd name="T27" fmla="*/ 18 h 100"/>
                <a:gd name="T28" fmla="*/ 63 w 231"/>
                <a:gd name="T29" fmla="*/ 39 h 100"/>
                <a:gd name="T30" fmla="*/ 135 w 231"/>
                <a:gd name="T31" fmla="*/ 39 h 100"/>
                <a:gd name="T32" fmla="*/ 141 w 231"/>
                <a:gd name="T33" fmla="*/ 35 h 100"/>
                <a:gd name="T34" fmla="*/ 159 w 231"/>
                <a:gd name="T35" fmla="*/ 18 h 100"/>
                <a:gd name="T36" fmla="*/ 175 w 231"/>
                <a:gd name="T37" fmla="*/ 10 h 100"/>
                <a:gd name="T38" fmla="*/ 181 w 231"/>
                <a:gd name="T39" fmla="*/ 6 h 100"/>
                <a:gd name="T40" fmla="*/ 199 w 231"/>
                <a:gd name="T41" fmla="*/ 5 h 100"/>
                <a:gd name="T42" fmla="*/ 199 w 231"/>
                <a:gd name="T43" fmla="*/ 22 h 100"/>
                <a:gd name="T44" fmla="*/ 181 w 231"/>
                <a:gd name="T45" fmla="*/ 20 h 100"/>
                <a:gd name="T46" fmla="*/ 166 w 231"/>
                <a:gd name="T47" fmla="*/ 19 h 100"/>
                <a:gd name="T48" fmla="*/ 148 w 231"/>
                <a:gd name="T49" fmla="*/ 39 h 100"/>
                <a:gd name="T50" fmla="*/ 204 w 231"/>
                <a:gd name="T51" fmla="*/ 39 h 100"/>
                <a:gd name="T52" fmla="*/ 208 w 231"/>
                <a:gd name="T53" fmla="*/ 35 h 100"/>
                <a:gd name="T54" fmla="*/ 226 w 231"/>
                <a:gd name="T55" fmla="*/ 33 h 100"/>
                <a:gd name="T56" fmla="*/ 226 w 231"/>
                <a:gd name="T57" fmla="*/ 50 h 100"/>
                <a:gd name="T58" fmla="*/ 208 w 231"/>
                <a:gd name="T59" fmla="*/ 48 h 100"/>
                <a:gd name="T60" fmla="*/ 203 w 231"/>
                <a:gd name="T61" fmla="*/ 44 h 100"/>
                <a:gd name="T62" fmla="*/ 114 w 231"/>
                <a:gd name="T63" fmla="*/ 44 h 100"/>
                <a:gd name="T64" fmla="*/ 125 w 231"/>
                <a:gd name="T65" fmla="*/ 56 h 100"/>
                <a:gd name="T66" fmla="*/ 127 w 231"/>
                <a:gd name="T67" fmla="*/ 62 h 100"/>
                <a:gd name="T68" fmla="*/ 125 w 231"/>
                <a:gd name="T69" fmla="*/ 63 h 100"/>
                <a:gd name="T70" fmla="*/ 123 w 231"/>
                <a:gd name="T71" fmla="*/ 62 h 100"/>
                <a:gd name="T72" fmla="*/ 104 w 231"/>
                <a:gd name="T73" fmla="*/ 44 h 100"/>
                <a:gd name="T74" fmla="*/ 60 w 231"/>
                <a:gd name="T75" fmla="*/ 44 h 100"/>
                <a:gd name="T76" fmla="*/ 104 w 231"/>
                <a:gd name="T77" fmla="*/ 89 h 100"/>
                <a:gd name="T78" fmla="*/ 106 w 231"/>
                <a:gd name="T79" fmla="*/ 95 h 100"/>
                <a:gd name="T80" fmla="*/ 104 w 231"/>
                <a:gd name="T81" fmla="*/ 99 h 100"/>
                <a:gd name="T82" fmla="*/ 99 w 231"/>
                <a:gd name="T83" fmla="*/ 96 h 100"/>
                <a:gd name="T84" fmla="*/ 95 w 231"/>
                <a:gd name="T85" fmla="*/ 88 h 100"/>
                <a:gd name="T86" fmla="*/ 44 w 231"/>
                <a:gd name="T87" fmla="*/ 37 h 100"/>
                <a:gd name="T88" fmla="*/ 32 w 231"/>
                <a:gd name="T89" fmla="*/ 32 h 100"/>
                <a:gd name="T90" fmla="*/ 14 w 231"/>
                <a:gd name="T91" fmla="*/ 32 h 100"/>
                <a:gd name="T92" fmla="*/ 8 w 231"/>
                <a:gd name="T93" fmla="*/ 3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1" h="100">
                  <a:moveTo>
                    <a:pt x="8" y="36"/>
                  </a:moveTo>
                  <a:cubicBezTo>
                    <a:pt x="7" y="33"/>
                    <a:pt x="7" y="30"/>
                    <a:pt x="4" y="29"/>
                  </a:cubicBezTo>
                  <a:cubicBezTo>
                    <a:pt x="0" y="27"/>
                    <a:pt x="1" y="24"/>
                    <a:pt x="3" y="21"/>
                  </a:cubicBezTo>
                  <a:cubicBezTo>
                    <a:pt x="11" y="30"/>
                    <a:pt x="23" y="27"/>
                    <a:pt x="33" y="27"/>
                  </a:cubicBezTo>
                  <a:cubicBezTo>
                    <a:pt x="40" y="27"/>
                    <a:pt x="44" y="28"/>
                    <a:pt x="48" y="33"/>
                  </a:cubicBezTo>
                  <a:cubicBezTo>
                    <a:pt x="51" y="37"/>
                    <a:pt x="55" y="38"/>
                    <a:pt x="58" y="33"/>
                  </a:cubicBezTo>
                  <a:cubicBezTo>
                    <a:pt x="58" y="33"/>
                    <a:pt x="59" y="33"/>
                    <a:pt x="59" y="32"/>
                  </a:cubicBezTo>
                  <a:cubicBezTo>
                    <a:pt x="71" y="16"/>
                    <a:pt x="87" y="9"/>
                    <a:pt x="107" y="13"/>
                  </a:cubicBezTo>
                  <a:cubicBezTo>
                    <a:pt x="110" y="13"/>
                    <a:pt x="113" y="12"/>
                    <a:pt x="115" y="9"/>
                  </a:cubicBezTo>
                  <a:cubicBezTo>
                    <a:pt x="120" y="2"/>
                    <a:pt x="127" y="1"/>
                    <a:pt x="133" y="7"/>
                  </a:cubicBezTo>
                  <a:cubicBezTo>
                    <a:pt x="138" y="11"/>
                    <a:pt x="138" y="19"/>
                    <a:pt x="133" y="24"/>
                  </a:cubicBezTo>
                  <a:cubicBezTo>
                    <a:pt x="128" y="29"/>
                    <a:pt x="120" y="29"/>
                    <a:pt x="115" y="22"/>
                  </a:cubicBezTo>
                  <a:cubicBezTo>
                    <a:pt x="113" y="19"/>
                    <a:pt x="110" y="18"/>
                    <a:pt x="106" y="18"/>
                  </a:cubicBezTo>
                  <a:cubicBezTo>
                    <a:pt x="105" y="18"/>
                    <a:pt x="103" y="18"/>
                    <a:pt x="101" y="18"/>
                  </a:cubicBezTo>
                  <a:cubicBezTo>
                    <a:pt x="84" y="14"/>
                    <a:pt x="74" y="24"/>
                    <a:pt x="63" y="39"/>
                  </a:cubicBezTo>
                  <a:cubicBezTo>
                    <a:pt x="88" y="39"/>
                    <a:pt x="111" y="39"/>
                    <a:pt x="135" y="39"/>
                  </a:cubicBezTo>
                  <a:cubicBezTo>
                    <a:pt x="138" y="39"/>
                    <a:pt x="139" y="37"/>
                    <a:pt x="141" y="35"/>
                  </a:cubicBezTo>
                  <a:cubicBezTo>
                    <a:pt x="147" y="29"/>
                    <a:pt x="153" y="24"/>
                    <a:pt x="159" y="18"/>
                  </a:cubicBezTo>
                  <a:cubicBezTo>
                    <a:pt x="163" y="13"/>
                    <a:pt x="168" y="9"/>
                    <a:pt x="175" y="10"/>
                  </a:cubicBezTo>
                  <a:cubicBezTo>
                    <a:pt x="178" y="11"/>
                    <a:pt x="179" y="8"/>
                    <a:pt x="181" y="6"/>
                  </a:cubicBezTo>
                  <a:cubicBezTo>
                    <a:pt x="186" y="0"/>
                    <a:pt x="194" y="0"/>
                    <a:pt x="199" y="5"/>
                  </a:cubicBezTo>
                  <a:cubicBezTo>
                    <a:pt x="204" y="10"/>
                    <a:pt x="204" y="17"/>
                    <a:pt x="199" y="22"/>
                  </a:cubicBezTo>
                  <a:cubicBezTo>
                    <a:pt x="193" y="27"/>
                    <a:pt x="185" y="26"/>
                    <a:pt x="181" y="20"/>
                  </a:cubicBezTo>
                  <a:cubicBezTo>
                    <a:pt x="176" y="14"/>
                    <a:pt x="171" y="15"/>
                    <a:pt x="166" y="19"/>
                  </a:cubicBezTo>
                  <a:cubicBezTo>
                    <a:pt x="160" y="25"/>
                    <a:pt x="154" y="32"/>
                    <a:pt x="148" y="39"/>
                  </a:cubicBezTo>
                  <a:cubicBezTo>
                    <a:pt x="166" y="39"/>
                    <a:pt x="185" y="39"/>
                    <a:pt x="204" y="39"/>
                  </a:cubicBezTo>
                  <a:cubicBezTo>
                    <a:pt x="206" y="39"/>
                    <a:pt x="207" y="36"/>
                    <a:pt x="208" y="35"/>
                  </a:cubicBezTo>
                  <a:cubicBezTo>
                    <a:pt x="213" y="28"/>
                    <a:pt x="221" y="28"/>
                    <a:pt x="226" y="33"/>
                  </a:cubicBezTo>
                  <a:cubicBezTo>
                    <a:pt x="231" y="37"/>
                    <a:pt x="231" y="45"/>
                    <a:pt x="226" y="50"/>
                  </a:cubicBezTo>
                  <a:cubicBezTo>
                    <a:pt x="221" y="55"/>
                    <a:pt x="213" y="55"/>
                    <a:pt x="208" y="48"/>
                  </a:cubicBezTo>
                  <a:cubicBezTo>
                    <a:pt x="207" y="47"/>
                    <a:pt x="206" y="44"/>
                    <a:pt x="203" y="44"/>
                  </a:cubicBezTo>
                  <a:cubicBezTo>
                    <a:pt x="174" y="44"/>
                    <a:pt x="144" y="44"/>
                    <a:pt x="114" y="44"/>
                  </a:cubicBezTo>
                  <a:cubicBezTo>
                    <a:pt x="118" y="49"/>
                    <a:pt x="121" y="53"/>
                    <a:pt x="125" y="56"/>
                  </a:cubicBezTo>
                  <a:cubicBezTo>
                    <a:pt x="126" y="58"/>
                    <a:pt x="128" y="59"/>
                    <a:pt x="127" y="62"/>
                  </a:cubicBezTo>
                  <a:cubicBezTo>
                    <a:pt x="127" y="63"/>
                    <a:pt x="126" y="64"/>
                    <a:pt x="125" y="63"/>
                  </a:cubicBezTo>
                  <a:cubicBezTo>
                    <a:pt x="124" y="63"/>
                    <a:pt x="123" y="62"/>
                    <a:pt x="123" y="62"/>
                  </a:cubicBezTo>
                  <a:cubicBezTo>
                    <a:pt x="116" y="56"/>
                    <a:pt x="111" y="46"/>
                    <a:pt x="104" y="44"/>
                  </a:cubicBezTo>
                  <a:cubicBezTo>
                    <a:pt x="89" y="42"/>
                    <a:pt x="75" y="44"/>
                    <a:pt x="60" y="44"/>
                  </a:cubicBezTo>
                  <a:cubicBezTo>
                    <a:pt x="75" y="59"/>
                    <a:pt x="89" y="74"/>
                    <a:pt x="104" y="89"/>
                  </a:cubicBezTo>
                  <a:cubicBezTo>
                    <a:pt x="106" y="91"/>
                    <a:pt x="106" y="93"/>
                    <a:pt x="106" y="95"/>
                  </a:cubicBezTo>
                  <a:cubicBezTo>
                    <a:pt x="106" y="97"/>
                    <a:pt x="105" y="98"/>
                    <a:pt x="104" y="99"/>
                  </a:cubicBezTo>
                  <a:cubicBezTo>
                    <a:pt x="101" y="100"/>
                    <a:pt x="99" y="100"/>
                    <a:pt x="99" y="96"/>
                  </a:cubicBezTo>
                  <a:cubicBezTo>
                    <a:pt x="100" y="92"/>
                    <a:pt x="97" y="91"/>
                    <a:pt x="95" y="88"/>
                  </a:cubicBezTo>
                  <a:cubicBezTo>
                    <a:pt x="78" y="71"/>
                    <a:pt x="61" y="54"/>
                    <a:pt x="44" y="37"/>
                  </a:cubicBezTo>
                  <a:cubicBezTo>
                    <a:pt x="41" y="34"/>
                    <a:pt x="37" y="32"/>
                    <a:pt x="32" y="32"/>
                  </a:cubicBezTo>
                  <a:cubicBezTo>
                    <a:pt x="26" y="33"/>
                    <a:pt x="20" y="33"/>
                    <a:pt x="14" y="32"/>
                  </a:cubicBezTo>
                  <a:cubicBezTo>
                    <a:pt x="11" y="32"/>
                    <a:pt x="9" y="33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1D00CBFE-8F46-4912-8BF7-A30E9D46F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" y="970"/>
              <a:ext cx="242" cy="475"/>
            </a:xfrm>
            <a:custGeom>
              <a:avLst/>
              <a:gdLst>
                <a:gd name="T0" fmla="*/ 17 w 111"/>
                <a:gd name="T1" fmla="*/ 218 h 218"/>
                <a:gd name="T2" fmla="*/ 11 w 111"/>
                <a:gd name="T3" fmla="*/ 217 h 218"/>
                <a:gd name="T4" fmla="*/ 11 w 111"/>
                <a:gd name="T5" fmla="*/ 30 h 218"/>
                <a:gd name="T6" fmla="*/ 8 w 111"/>
                <a:gd name="T7" fmla="*/ 24 h 218"/>
                <a:gd name="T8" fmla="*/ 5 w 111"/>
                <a:gd name="T9" fmla="*/ 5 h 218"/>
                <a:gd name="T10" fmla="*/ 23 w 111"/>
                <a:gd name="T11" fmla="*/ 5 h 218"/>
                <a:gd name="T12" fmla="*/ 21 w 111"/>
                <a:gd name="T13" fmla="*/ 23 h 218"/>
                <a:gd name="T14" fmla="*/ 17 w 111"/>
                <a:gd name="T15" fmla="*/ 30 h 218"/>
                <a:gd name="T16" fmla="*/ 17 w 111"/>
                <a:gd name="T17" fmla="*/ 80 h 218"/>
                <a:gd name="T18" fmla="*/ 44 w 111"/>
                <a:gd name="T19" fmla="*/ 53 h 218"/>
                <a:gd name="T20" fmla="*/ 44 w 111"/>
                <a:gd name="T21" fmla="*/ 47 h 218"/>
                <a:gd name="T22" fmla="*/ 55 w 111"/>
                <a:gd name="T23" fmla="*/ 34 h 218"/>
                <a:gd name="T24" fmla="*/ 68 w 111"/>
                <a:gd name="T25" fmla="*/ 46 h 218"/>
                <a:gd name="T26" fmla="*/ 54 w 111"/>
                <a:gd name="T27" fmla="*/ 57 h 218"/>
                <a:gd name="T28" fmla="*/ 45 w 111"/>
                <a:gd name="T29" fmla="*/ 60 h 218"/>
                <a:gd name="T30" fmla="*/ 23 w 111"/>
                <a:gd name="T31" fmla="*/ 82 h 218"/>
                <a:gd name="T32" fmla="*/ 17 w 111"/>
                <a:gd name="T33" fmla="*/ 97 h 218"/>
                <a:gd name="T34" fmla="*/ 19 w 111"/>
                <a:gd name="T35" fmla="*/ 118 h 218"/>
                <a:gd name="T36" fmla="*/ 27 w 111"/>
                <a:gd name="T37" fmla="*/ 109 h 218"/>
                <a:gd name="T38" fmla="*/ 84 w 111"/>
                <a:gd name="T39" fmla="*/ 51 h 218"/>
                <a:gd name="T40" fmla="*/ 88 w 111"/>
                <a:gd name="T41" fmla="*/ 42 h 218"/>
                <a:gd name="T42" fmla="*/ 98 w 111"/>
                <a:gd name="T43" fmla="*/ 28 h 218"/>
                <a:gd name="T44" fmla="*/ 111 w 111"/>
                <a:gd name="T45" fmla="*/ 40 h 218"/>
                <a:gd name="T46" fmla="*/ 98 w 111"/>
                <a:gd name="T47" fmla="*/ 51 h 218"/>
                <a:gd name="T48" fmla="*/ 88 w 111"/>
                <a:gd name="T49" fmla="*/ 55 h 218"/>
                <a:gd name="T50" fmla="*/ 22 w 111"/>
                <a:gd name="T51" fmla="*/ 122 h 218"/>
                <a:gd name="T52" fmla="*/ 17 w 111"/>
                <a:gd name="T53" fmla="*/ 131 h 218"/>
                <a:gd name="T54" fmla="*/ 17 w 111"/>
                <a:gd name="T5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218">
                  <a:moveTo>
                    <a:pt x="17" y="218"/>
                  </a:moveTo>
                  <a:cubicBezTo>
                    <a:pt x="15" y="218"/>
                    <a:pt x="13" y="218"/>
                    <a:pt x="11" y="217"/>
                  </a:cubicBezTo>
                  <a:cubicBezTo>
                    <a:pt x="11" y="155"/>
                    <a:pt x="11" y="93"/>
                    <a:pt x="11" y="30"/>
                  </a:cubicBezTo>
                  <a:cubicBezTo>
                    <a:pt x="11" y="27"/>
                    <a:pt x="11" y="25"/>
                    <a:pt x="8" y="24"/>
                  </a:cubicBezTo>
                  <a:cubicBezTo>
                    <a:pt x="1" y="19"/>
                    <a:pt x="0" y="11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7" y="19"/>
                    <a:pt x="21" y="23"/>
                  </a:cubicBezTo>
                  <a:cubicBezTo>
                    <a:pt x="18" y="25"/>
                    <a:pt x="17" y="27"/>
                    <a:pt x="17" y="30"/>
                  </a:cubicBezTo>
                  <a:cubicBezTo>
                    <a:pt x="17" y="46"/>
                    <a:pt x="17" y="62"/>
                    <a:pt x="17" y="80"/>
                  </a:cubicBezTo>
                  <a:cubicBezTo>
                    <a:pt x="27" y="70"/>
                    <a:pt x="35" y="62"/>
                    <a:pt x="44" y="53"/>
                  </a:cubicBezTo>
                  <a:cubicBezTo>
                    <a:pt x="46" y="51"/>
                    <a:pt x="44" y="49"/>
                    <a:pt x="44" y="47"/>
                  </a:cubicBezTo>
                  <a:cubicBezTo>
                    <a:pt x="43" y="40"/>
                    <a:pt x="48" y="34"/>
                    <a:pt x="55" y="34"/>
                  </a:cubicBezTo>
                  <a:cubicBezTo>
                    <a:pt x="63" y="33"/>
                    <a:pt x="68" y="39"/>
                    <a:pt x="68" y="46"/>
                  </a:cubicBezTo>
                  <a:cubicBezTo>
                    <a:pt x="67" y="53"/>
                    <a:pt x="61" y="59"/>
                    <a:pt x="54" y="57"/>
                  </a:cubicBezTo>
                  <a:cubicBezTo>
                    <a:pt x="50" y="56"/>
                    <a:pt x="48" y="58"/>
                    <a:pt x="45" y="60"/>
                  </a:cubicBezTo>
                  <a:cubicBezTo>
                    <a:pt x="38" y="68"/>
                    <a:pt x="30" y="75"/>
                    <a:pt x="23" y="82"/>
                  </a:cubicBezTo>
                  <a:cubicBezTo>
                    <a:pt x="18" y="86"/>
                    <a:pt x="17" y="91"/>
                    <a:pt x="17" y="97"/>
                  </a:cubicBezTo>
                  <a:cubicBezTo>
                    <a:pt x="17" y="103"/>
                    <a:pt x="17" y="110"/>
                    <a:pt x="19" y="118"/>
                  </a:cubicBezTo>
                  <a:cubicBezTo>
                    <a:pt x="22" y="115"/>
                    <a:pt x="24" y="112"/>
                    <a:pt x="27" y="109"/>
                  </a:cubicBezTo>
                  <a:cubicBezTo>
                    <a:pt x="46" y="90"/>
                    <a:pt x="65" y="70"/>
                    <a:pt x="84" y="51"/>
                  </a:cubicBezTo>
                  <a:cubicBezTo>
                    <a:pt x="87" y="48"/>
                    <a:pt x="89" y="46"/>
                    <a:pt x="88" y="42"/>
                  </a:cubicBezTo>
                  <a:cubicBezTo>
                    <a:pt x="86" y="35"/>
                    <a:pt x="92" y="28"/>
                    <a:pt x="98" y="28"/>
                  </a:cubicBezTo>
                  <a:cubicBezTo>
                    <a:pt x="105" y="27"/>
                    <a:pt x="111" y="33"/>
                    <a:pt x="111" y="40"/>
                  </a:cubicBezTo>
                  <a:cubicBezTo>
                    <a:pt x="111" y="48"/>
                    <a:pt x="105" y="53"/>
                    <a:pt x="98" y="51"/>
                  </a:cubicBezTo>
                  <a:cubicBezTo>
                    <a:pt x="93" y="51"/>
                    <a:pt x="91" y="52"/>
                    <a:pt x="88" y="55"/>
                  </a:cubicBezTo>
                  <a:cubicBezTo>
                    <a:pt x="66" y="77"/>
                    <a:pt x="44" y="100"/>
                    <a:pt x="22" y="122"/>
                  </a:cubicBezTo>
                  <a:cubicBezTo>
                    <a:pt x="19" y="124"/>
                    <a:pt x="17" y="127"/>
                    <a:pt x="17" y="131"/>
                  </a:cubicBezTo>
                  <a:cubicBezTo>
                    <a:pt x="17" y="160"/>
                    <a:pt x="17" y="189"/>
                    <a:pt x="17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4D409469-6EAB-41F3-8E3A-5B54811D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1" y="2035"/>
              <a:ext cx="338" cy="272"/>
            </a:xfrm>
            <a:custGeom>
              <a:avLst/>
              <a:gdLst>
                <a:gd name="T0" fmla="*/ 153 w 155"/>
                <a:gd name="T1" fmla="*/ 1 h 125"/>
                <a:gd name="T2" fmla="*/ 151 w 155"/>
                <a:gd name="T3" fmla="*/ 9 h 125"/>
                <a:gd name="T4" fmla="*/ 139 w 155"/>
                <a:gd name="T5" fmla="*/ 9 h 125"/>
                <a:gd name="T6" fmla="*/ 116 w 155"/>
                <a:gd name="T7" fmla="*/ 20 h 125"/>
                <a:gd name="T8" fmla="*/ 114 w 155"/>
                <a:gd name="T9" fmla="*/ 26 h 125"/>
                <a:gd name="T10" fmla="*/ 114 w 155"/>
                <a:gd name="T11" fmla="*/ 46 h 125"/>
                <a:gd name="T12" fmla="*/ 100 w 155"/>
                <a:gd name="T13" fmla="*/ 79 h 125"/>
                <a:gd name="T14" fmla="*/ 92 w 155"/>
                <a:gd name="T15" fmla="*/ 87 h 125"/>
                <a:gd name="T16" fmla="*/ 86 w 155"/>
                <a:gd name="T17" fmla="*/ 100 h 125"/>
                <a:gd name="T18" fmla="*/ 75 w 155"/>
                <a:gd name="T19" fmla="*/ 112 h 125"/>
                <a:gd name="T20" fmla="*/ 63 w 155"/>
                <a:gd name="T21" fmla="*/ 100 h 125"/>
                <a:gd name="T22" fmla="*/ 76 w 155"/>
                <a:gd name="T23" fmla="*/ 89 h 125"/>
                <a:gd name="T24" fmla="*/ 87 w 155"/>
                <a:gd name="T25" fmla="*/ 84 h 125"/>
                <a:gd name="T26" fmla="*/ 89 w 155"/>
                <a:gd name="T27" fmla="*/ 82 h 125"/>
                <a:gd name="T28" fmla="*/ 108 w 155"/>
                <a:gd name="T29" fmla="*/ 30 h 125"/>
                <a:gd name="T30" fmla="*/ 102 w 155"/>
                <a:gd name="T31" fmla="*/ 34 h 125"/>
                <a:gd name="T32" fmla="*/ 35 w 155"/>
                <a:gd name="T33" fmla="*/ 101 h 125"/>
                <a:gd name="T34" fmla="*/ 30 w 155"/>
                <a:gd name="T35" fmla="*/ 112 h 125"/>
                <a:gd name="T36" fmla="*/ 19 w 155"/>
                <a:gd name="T37" fmla="*/ 125 h 125"/>
                <a:gd name="T38" fmla="*/ 7 w 155"/>
                <a:gd name="T39" fmla="*/ 113 h 125"/>
                <a:gd name="T40" fmla="*/ 19 w 155"/>
                <a:gd name="T41" fmla="*/ 102 h 125"/>
                <a:gd name="T42" fmla="*/ 32 w 155"/>
                <a:gd name="T43" fmla="*/ 96 h 125"/>
                <a:gd name="T44" fmla="*/ 75 w 155"/>
                <a:gd name="T45" fmla="*/ 53 h 125"/>
                <a:gd name="T46" fmla="*/ 80 w 155"/>
                <a:gd name="T47" fmla="*/ 47 h 125"/>
                <a:gd name="T48" fmla="*/ 51 w 155"/>
                <a:gd name="T49" fmla="*/ 47 h 125"/>
                <a:gd name="T50" fmla="*/ 47 w 155"/>
                <a:gd name="T51" fmla="*/ 49 h 125"/>
                <a:gd name="T52" fmla="*/ 25 w 155"/>
                <a:gd name="T53" fmla="*/ 72 h 125"/>
                <a:gd name="T54" fmla="*/ 24 w 155"/>
                <a:gd name="T55" fmla="*/ 77 h 125"/>
                <a:gd name="T56" fmla="*/ 13 w 155"/>
                <a:gd name="T57" fmla="*/ 92 h 125"/>
                <a:gd name="T58" fmla="*/ 0 w 155"/>
                <a:gd name="T59" fmla="*/ 80 h 125"/>
                <a:gd name="T60" fmla="*/ 14 w 155"/>
                <a:gd name="T61" fmla="*/ 68 h 125"/>
                <a:gd name="T62" fmla="*/ 23 w 155"/>
                <a:gd name="T63" fmla="*/ 65 h 125"/>
                <a:gd name="T64" fmla="*/ 28 w 155"/>
                <a:gd name="T65" fmla="*/ 60 h 125"/>
                <a:gd name="T66" fmla="*/ 73 w 155"/>
                <a:gd name="T67" fmla="*/ 41 h 125"/>
                <a:gd name="T68" fmla="*/ 97 w 155"/>
                <a:gd name="T69" fmla="*/ 31 h 125"/>
                <a:gd name="T70" fmla="*/ 107 w 155"/>
                <a:gd name="T71" fmla="*/ 21 h 125"/>
                <a:gd name="T72" fmla="*/ 147 w 155"/>
                <a:gd name="T73" fmla="*/ 4 h 125"/>
                <a:gd name="T74" fmla="*/ 153 w 155"/>
                <a:gd name="T75" fmla="*/ 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125">
                  <a:moveTo>
                    <a:pt x="153" y="1"/>
                  </a:moveTo>
                  <a:cubicBezTo>
                    <a:pt x="155" y="4"/>
                    <a:pt x="152" y="6"/>
                    <a:pt x="151" y="9"/>
                  </a:cubicBezTo>
                  <a:cubicBezTo>
                    <a:pt x="147" y="9"/>
                    <a:pt x="143" y="10"/>
                    <a:pt x="139" y="9"/>
                  </a:cubicBezTo>
                  <a:cubicBezTo>
                    <a:pt x="128" y="7"/>
                    <a:pt x="122" y="13"/>
                    <a:pt x="116" y="20"/>
                  </a:cubicBezTo>
                  <a:cubicBezTo>
                    <a:pt x="114" y="22"/>
                    <a:pt x="114" y="24"/>
                    <a:pt x="114" y="26"/>
                  </a:cubicBezTo>
                  <a:cubicBezTo>
                    <a:pt x="114" y="33"/>
                    <a:pt x="113" y="39"/>
                    <a:pt x="114" y="46"/>
                  </a:cubicBezTo>
                  <a:cubicBezTo>
                    <a:pt x="117" y="60"/>
                    <a:pt x="112" y="70"/>
                    <a:pt x="100" y="79"/>
                  </a:cubicBezTo>
                  <a:cubicBezTo>
                    <a:pt x="97" y="81"/>
                    <a:pt x="95" y="84"/>
                    <a:pt x="92" y="87"/>
                  </a:cubicBezTo>
                  <a:cubicBezTo>
                    <a:pt x="88" y="91"/>
                    <a:pt x="85" y="94"/>
                    <a:pt x="86" y="100"/>
                  </a:cubicBezTo>
                  <a:cubicBezTo>
                    <a:pt x="88" y="107"/>
                    <a:pt x="82" y="112"/>
                    <a:pt x="75" y="112"/>
                  </a:cubicBezTo>
                  <a:cubicBezTo>
                    <a:pt x="68" y="112"/>
                    <a:pt x="63" y="107"/>
                    <a:pt x="63" y="100"/>
                  </a:cubicBezTo>
                  <a:cubicBezTo>
                    <a:pt x="63" y="93"/>
                    <a:pt x="69" y="87"/>
                    <a:pt x="76" y="89"/>
                  </a:cubicBezTo>
                  <a:cubicBezTo>
                    <a:pt x="81" y="90"/>
                    <a:pt x="84" y="88"/>
                    <a:pt x="87" y="84"/>
                  </a:cubicBezTo>
                  <a:cubicBezTo>
                    <a:pt x="87" y="84"/>
                    <a:pt x="88" y="83"/>
                    <a:pt x="89" y="82"/>
                  </a:cubicBezTo>
                  <a:cubicBezTo>
                    <a:pt x="110" y="61"/>
                    <a:pt x="110" y="61"/>
                    <a:pt x="108" y="30"/>
                  </a:cubicBezTo>
                  <a:cubicBezTo>
                    <a:pt x="105" y="30"/>
                    <a:pt x="104" y="32"/>
                    <a:pt x="102" y="34"/>
                  </a:cubicBezTo>
                  <a:cubicBezTo>
                    <a:pt x="80" y="56"/>
                    <a:pt x="57" y="79"/>
                    <a:pt x="35" y="101"/>
                  </a:cubicBezTo>
                  <a:cubicBezTo>
                    <a:pt x="32" y="104"/>
                    <a:pt x="29" y="107"/>
                    <a:pt x="30" y="112"/>
                  </a:cubicBezTo>
                  <a:cubicBezTo>
                    <a:pt x="32" y="119"/>
                    <a:pt x="26" y="125"/>
                    <a:pt x="19" y="125"/>
                  </a:cubicBezTo>
                  <a:cubicBezTo>
                    <a:pt x="12" y="125"/>
                    <a:pt x="7" y="120"/>
                    <a:pt x="7" y="113"/>
                  </a:cubicBezTo>
                  <a:cubicBezTo>
                    <a:pt x="7" y="107"/>
                    <a:pt x="12" y="100"/>
                    <a:pt x="19" y="102"/>
                  </a:cubicBezTo>
                  <a:cubicBezTo>
                    <a:pt x="25" y="103"/>
                    <a:pt x="28" y="100"/>
                    <a:pt x="32" y="96"/>
                  </a:cubicBezTo>
                  <a:cubicBezTo>
                    <a:pt x="46" y="82"/>
                    <a:pt x="61" y="67"/>
                    <a:pt x="75" y="53"/>
                  </a:cubicBezTo>
                  <a:cubicBezTo>
                    <a:pt x="77" y="51"/>
                    <a:pt x="79" y="50"/>
                    <a:pt x="80" y="47"/>
                  </a:cubicBezTo>
                  <a:cubicBezTo>
                    <a:pt x="70" y="47"/>
                    <a:pt x="60" y="47"/>
                    <a:pt x="51" y="47"/>
                  </a:cubicBezTo>
                  <a:cubicBezTo>
                    <a:pt x="49" y="47"/>
                    <a:pt x="48" y="48"/>
                    <a:pt x="47" y="49"/>
                  </a:cubicBezTo>
                  <a:cubicBezTo>
                    <a:pt x="39" y="57"/>
                    <a:pt x="32" y="64"/>
                    <a:pt x="25" y="72"/>
                  </a:cubicBezTo>
                  <a:cubicBezTo>
                    <a:pt x="23" y="74"/>
                    <a:pt x="24" y="75"/>
                    <a:pt x="24" y="77"/>
                  </a:cubicBezTo>
                  <a:cubicBezTo>
                    <a:pt x="25" y="85"/>
                    <a:pt x="20" y="91"/>
                    <a:pt x="13" y="92"/>
                  </a:cubicBezTo>
                  <a:cubicBezTo>
                    <a:pt x="6" y="92"/>
                    <a:pt x="0" y="87"/>
                    <a:pt x="0" y="80"/>
                  </a:cubicBezTo>
                  <a:cubicBezTo>
                    <a:pt x="0" y="73"/>
                    <a:pt x="6" y="67"/>
                    <a:pt x="14" y="68"/>
                  </a:cubicBezTo>
                  <a:cubicBezTo>
                    <a:pt x="18" y="69"/>
                    <a:pt x="21" y="68"/>
                    <a:pt x="23" y="65"/>
                  </a:cubicBezTo>
                  <a:cubicBezTo>
                    <a:pt x="25" y="63"/>
                    <a:pt x="26" y="62"/>
                    <a:pt x="28" y="60"/>
                  </a:cubicBezTo>
                  <a:cubicBezTo>
                    <a:pt x="46" y="41"/>
                    <a:pt x="46" y="41"/>
                    <a:pt x="73" y="41"/>
                  </a:cubicBezTo>
                  <a:cubicBezTo>
                    <a:pt x="83" y="41"/>
                    <a:pt x="91" y="39"/>
                    <a:pt x="97" y="31"/>
                  </a:cubicBezTo>
                  <a:cubicBezTo>
                    <a:pt x="100" y="27"/>
                    <a:pt x="104" y="25"/>
                    <a:pt x="107" y="21"/>
                  </a:cubicBezTo>
                  <a:cubicBezTo>
                    <a:pt x="117" y="8"/>
                    <a:pt x="129" y="0"/>
                    <a:pt x="147" y="4"/>
                  </a:cubicBezTo>
                  <a:cubicBezTo>
                    <a:pt x="150" y="4"/>
                    <a:pt x="152" y="3"/>
                    <a:pt x="15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69782729-FFD9-4D69-8E9C-F03BE3803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1" y="1301"/>
              <a:ext cx="336" cy="274"/>
            </a:xfrm>
            <a:custGeom>
              <a:avLst/>
              <a:gdLst>
                <a:gd name="T0" fmla="*/ 151 w 154"/>
                <a:gd name="T1" fmla="*/ 117 h 126"/>
                <a:gd name="T2" fmla="*/ 152 w 154"/>
                <a:gd name="T3" fmla="*/ 122 h 126"/>
                <a:gd name="T4" fmla="*/ 103 w 154"/>
                <a:gd name="T5" fmla="*/ 101 h 126"/>
                <a:gd name="T6" fmla="*/ 68 w 154"/>
                <a:gd name="T7" fmla="*/ 84 h 126"/>
                <a:gd name="T8" fmla="*/ 30 w 154"/>
                <a:gd name="T9" fmla="*/ 67 h 126"/>
                <a:gd name="T10" fmla="*/ 10 w 154"/>
                <a:gd name="T11" fmla="*/ 57 h 126"/>
                <a:gd name="T12" fmla="*/ 0 w 154"/>
                <a:gd name="T13" fmla="*/ 44 h 126"/>
                <a:gd name="T14" fmla="*/ 13 w 154"/>
                <a:gd name="T15" fmla="*/ 33 h 126"/>
                <a:gd name="T16" fmla="*/ 24 w 154"/>
                <a:gd name="T17" fmla="*/ 47 h 126"/>
                <a:gd name="T18" fmla="*/ 28 w 154"/>
                <a:gd name="T19" fmla="*/ 57 h 126"/>
                <a:gd name="T20" fmla="*/ 32 w 154"/>
                <a:gd name="T21" fmla="*/ 62 h 126"/>
                <a:gd name="T22" fmla="*/ 82 w 154"/>
                <a:gd name="T23" fmla="*/ 78 h 126"/>
                <a:gd name="T24" fmla="*/ 57 w 154"/>
                <a:gd name="T25" fmla="*/ 54 h 126"/>
                <a:gd name="T26" fmla="*/ 34 w 154"/>
                <a:gd name="T27" fmla="*/ 32 h 126"/>
                <a:gd name="T28" fmla="*/ 17 w 154"/>
                <a:gd name="T29" fmla="*/ 24 h 126"/>
                <a:gd name="T30" fmla="*/ 7 w 154"/>
                <a:gd name="T31" fmla="*/ 11 h 126"/>
                <a:gd name="T32" fmla="*/ 19 w 154"/>
                <a:gd name="T33" fmla="*/ 0 h 126"/>
                <a:gd name="T34" fmla="*/ 31 w 154"/>
                <a:gd name="T35" fmla="*/ 13 h 126"/>
                <a:gd name="T36" fmla="*/ 35 w 154"/>
                <a:gd name="T37" fmla="*/ 24 h 126"/>
                <a:gd name="T38" fmla="*/ 108 w 154"/>
                <a:gd name="T39" fmla="*/ 98 h 126"/>
                <a:gd name="T40" fmla="*/ 108 w 154"/>
                <a:gd name="T41" fmla="*/ 64 h 126"/>
                <a:gd name="T42" fmla="*/ 105 w 154"/>
                <a:gd name="T43" fmla="*/ 59 h 126"/>
                <a:gd name="T44" fmla="*/ 89 w 154"/>
                <a:gd name="T45" fmla="*/ 44 h 126"/>
                <a:gd name="T46" fmla="*/ 74 w 154"/>
                <a:gd name="T47" fmla="*/ 37 h 126"/>
                <a:gd name="T48" fmla="*/ 63 w 154"/>
                <a:gd name="T49" fmla="*/ 25 h 126"/>
                <a:gd name="T50" fmla="*/ 75 w 154"/>
                <a:gd name="T51" fmla="*/ 13 h 126"/>
                <a:gd name="T52" fmla="*/ 87 w 154"/>
                <a:gd name="T53" fmla="*/ 26 h 126"/>
                <a:gd name="T54" fmla="*/ 91 w 154"/>
                <a:gd name="T55" fmla="*/ 38 h 126"/>
                <a:gd name="T56" fmla="*/ 115 w 154"/>
                <a:gd name="T57" fmla="*/ 93 h 126"/>
                <a:gd name="T58" fmla="*/ 137 w 154"/>
                <a:gd name="T59" fmla="*/ 116 h 126"/>
                <a:gd name="T60" fmla="*/ 151 w 154"/>
                <a:gd name="T61" fmla="*/ 11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4" h="126">
                  <a:moveTo>
                    <a:pt x="151" y="117"/>
                  </a:moveTo>
                  <a:cubicBezTo>
                    <a:pt x="154" y="118"/>
                    <a:pt x="152" y="120"/>
                    <a:pt x="152" y="122"/>
                  </a:cubicBezTo>
                  <a:cubicBezTo>
                    <a:pt x="130" y="126"/>
                    <a:pt x="115" y="117"/>
                    <a:pt x="103" y="101"/>
                  </a:cubicBezTo>
                  <a:cubicBezTo>
                    <a:pt x="94" y="89"/>
                    <a:pt x="83" y="82"/>
                    <a:pt x="68" y="84"/>
                  </a:cubicBezTo>
                  <a:cubicBezTo>
                    <a:pt x="52" y="86"/>
                    <a:pt x="39" y="80"/>
                    <a:pt x="30" y="67"/>
                  </a:cubicBezTo>
                  <a:cubicBezTo>
                    <a:pt x="25" y="61"/>
                    <a:pt x="20" y="55"/>
                    <a:pt x="10" y="57"/>
                  </a:cubicBezTo>
                  <a:cubicBezTo>
                    <a:pt x="4" y="58"/>
                    <a:pt x="0" y="50"/>
                    <a:pt x="0" y="44"/>
                  </a:cubicBezTo>
                  <a:cubicBezTo>
                    <a:pt x="1" y="38"/>
                    <a:pt x="7" y="33"/>
                    <a:pt x="13" y="33"/>
                  </a:cubicBezTo>
                  <a:cubicBezTo>
                    <a:pt x="20" y="34"/>
                    <a:pt x="26" y="40"/>
                    <a:pt x="24" y="47"/>
                  </a:cubicBezTo>
                  <a:cubicBezTo>
                    <a:pt x="23" y="52"/>
                    <a:pt x="25" y="54"/>
                    <a:pt x="28" y="57"/>
                  </a:cubicBezTo>
                  <a:cubicBezTo>
                    <a:pt x="29" y="58"/>
                    <a:pt x="31" y="60"/>
                    <a:pt x="32" y="62"/>
                  </a:cubicBezTo>
                  <a:cubicBezTo>
                    <a:pt x="44" y="80"/>
                    <a:pt x="61" y="80"/>
                    <a:pt x="82" y="78"/>
                  </a:cubicBezTo>
                  <a:cubicBezTo>
                    <a:pt x="73" y="69"/>
                    <a:pt x="65" y="62"/>
                    <a:pt x="57" y="54"/>
                  </a:cubicBezTo>
                  <a:cubicBezTo>
                    <a:pt x="49" y="47"/>
                    <a:pt x="42" y="39"/>
                    <a:pt x="34" y="32"/>
                  </a:cubicBezTo>
                  <a:cubicBezTo>
                    <a:pt x="30" y="27"/>
                    <a:pt x="26" y="22"/>
                    <a:pt x="17" y="24"/>
                  </a:cubicBezTo>
                  <a:cubicBezTo>
                    <a:pt x="11" y="25"/>
                    <a:pt x="6" y="18"/>
                    <a:pt x="7" y="11"/>
                  </a:cubicBezTo>
                  <a:cubicBezTo>
                    <a:pt x="7" y="5"/>
                    <a:pt x="13" y="0"/>
                    <a:pt x="19" y="0"/>
                  </a:cubicBezTo>
                  <a:cubicBezTo>
                    <a:pt x="26" y="1"/>
                    <a:pt x="32" y="7"/>
                    <a:pt x="31" y="13"/>
                  </a:cubicBezTo>
                  <a:cubicBezTo>
                    <a:pt x="29" y="19"/>
                    <a:pt x="32" y="21"/>
                    <a:pt x="35" y="24"/>
                  </a:cubicBezTo>
                  <a:cubicBezTo>
                    <a:pt x="59" y="48"/>
                    <a:pt x="83" y="72"/>
                    <a:pt x="108" y="98"/>
                  </a:cubicBezTo>
                  <a:cubicBezTo>
                    <a:pt x="108" y="85"/>
                    <a:pt x="108" y="75"/>
                    <a:pt x="108" y="64"/>
                  </a:cubicBezTo>
                  <a:cubicBezTo>
                    <a:pt x="108" y="62"/>
                    <a:pt x="106" y="61"/>
                    <a:pt x="105" y="59"/>
                  </a:cubicBezTo>
                  <a:cubicBezTo>
                    <a:pt x="100" y="54"/>
                    <a:pt x="94" y="49"/>
                    <a:pt x="89" y="44"/>
                  </a:cubicBezTo>
                  <a:cubicBezTo>
                    <a:pt x="85" y="39"/>
                    <a:pt x="81" y="35"/>
                    <a:pt x="74" y="37"/>
                  </a:cubicBezTo>
                  <a:cubicBezTo>
                    <a:pt x="67" y="38"/>
                    <a:pt x="63" y="31"/>
                    <a:pt x="63" y="25"/>
                  </a:cubicBezTo>
                  <a:cubicBezTo>
                    <a:pt x="63" y="18"/>
                    <a:pt x="68" y="13"/>
                    <a:pt x="75" y="13"/>
                  </a:cubicBezTo>
                  <a:cubicBezTo>
                    <a:pt x="82" y="13"/>
                    <a:pt x="88" y="19"/>
                    <a:pt x="87" y="26"/>
                  </a:cubicBezTo>
                  <a:cubicBezTo>
                    <a:pt x="85" y="32"/>
                    <a:pt x="88" y="35"/>
                    <a:pt x="91" y="38"/>
                  </a:cubicBezTo>
                  <a:cubicBezTo>
                    <a:pt x="111" y="51"/>
                    <a:pt x="118" y="70"/>
                    <a:pt x="115" y="93"/>
                  </a:cubicBezTo>
                  <a:cubicBezTo>
                    <a:pt x="113" y="108"/>
                    <a:pt x="122" y="116"/>
                    <a:pt x="137" y="116"/>
                  </a:cubicBezTo>
                  <a:cubicBezTo>
                    <a:pt x="142" y="116"/>
                    <a:pt x="147" y="117"/>
                    <a:pt x="151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F0546F98-3A9D-4EF7-8960-DBFC92355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8" y="1301"/>
              <a:ext cx="327" cy="272"/>
            </a:xfrm>
            <a:custGeom>
              <a:avLst/>
              <a:gdLst>
                <a:gd name="T0" fmla="*/ 0 w 150"/>
                <a:gd name="T1" fmla="*/ 122 h 125"/>
                <a:gd name="T2" fmla="*/ 0 w 150"/>
                <a:gd name="T3" fmla="*/ 117 h 125"/>
                <a:gd name="T4" fmla="*/ 12 w 150"/>
                <a:gd name="T5" fmla="*/ 117 h 125"/>
                <a:gd name="T6" fmla="*/ 34 w 150"/>
                <a:gd name="T7" fmla="*/ 105 h 125"/>
                <a:gd name="T8" fmla="*/ 36 w 150"/>
                <a:gd name="T9" fmla="*/ 98 h 125"/>
                <a:gd name="T10" fmla="*/ 37 w 150"/>
                <a:gd name="T11" fmla="*/ 61 h 125"/>
                <a:gd name="T12" fmla="*/ 61 w 150"/>
                <a:gd name="T13" fmla="*/ 35 h 125"/>
                <a:gd name="T14" fmla="*/ 64 w 150"/>
                <a:gd name="T15" fmla="*/ 28 h 125"/>
                <a:gd name="T16" fmla="*/ 74 w 150"/>
                <a:gd name="T17" fmla="*/ 13 h 125"/>
                <a:gd name="T18" fmla="*/ 87 w 150"/>
                <a:gd name="T19" fmla="*/ 25 h 125"/>
                <a:gd name="T20" fmla="*/ 74 w 150"/>
                <a:gd name="T21" fmla="*/ 37 h 125"/>
                <a:gd name="T22" fmla="*/ 64 w 150"/>
                <a:gd name="T23" fmla="*/ 41 h 125"/>
                <a:gd name="T24" fmla="*/ 62 w 150"/>
                <a:gd name="T25" fmla="*/ 43 h 125"/>
                <a:gd name="T26" fmla="*/ 42 w 150"/>
                <a:gd name="T27" fmla="*/ 95 h 125"/>
                <a:gd name="T28" fmla="*/ 48 w 150"/>
                <a:gd name="T29" fmla="*/ 92 h 125"/>
                <a:gd name="T30" fmla="*/ 116 w 150"/>
                <a:gd name="T31" fmla="*/ 23 h 125"/>
                <a:gd name="T32" fmla="*/ 120 w 150"/>
                <a:gd name="T33" fmla="*/ 14 h 125"/>
                <a:gd name="T34" fmla="*/ 131 w 150"/>
                <a:gd name="T35" fmla="*/ 0 h 125"/>
                <a:gd name="T36" fmla="*/ 143 w 150"/>
                <a:gd name="T37" fmla="*/ 12 h 125"/>
                <a:gd name="T38" fmla="*/ 131 w 150"/>
                <a:gd name="T39" fmla="*/ 24 h 125"/>
                <a:gd name="T40" fmla="*/ 119 w 150"/>
                <a:gd name="T41" fmla="*/ 29 h 125"/>
                <a:gd name="T42" fmla="*/ 69 w 150"/>
                <a:gd name="T43" fmla="*/ 78 h 125"/>
                <a:gd name="T44" fmla="*/ 100 w 150"/>
                <a:gd name="T45" fmla="*/ 78 h 125"/>
                <a:gd name="T46" fmla="*/ 105 w 150"/>
                <a:gd name="T47" fmla="*/ 74 h 125"/>
                <a:gd name="T48" fmla="*/ 121 w 150"/>
                <a:gd name="T49" fmla="*/ 58 h 125"/>
                <a:gd name="T50" fmla="*/ 126 w 150"/>
                <a:gd name="T51" fmla="*/ 46 h 125"/>
                <a:gd name="T52" fmla="*/ 138 w 150"/>
                <a:gd name="T53" fmla="*/ 33 h 125"/>
                <a:gd name="T54" fmla="*/ 150 w 150"/>
                <a:gd name="T55" fmla="*/ 46 h 125"/>
                <a:gd name="T56" fmla="*/ 137 w 150"/>
                <a:gd name="T57" fmla="*/ 57 h 125"/>
                <a:gd name="T58" fmla="*/ 125 w 150"/>
                <a:gd name="T59" fmla="*/ 62 h 125"/>
                <a:gd name="T60" fmla="*/ 74 w 150"/>
                <a:gd name="T61" fmla="*/ 85 h 125"/>
                <a:gd name="T62" fmla="*/ 54 w 150"/>
                <a:gd name="T63" fmla="*/ 93 h 125"/>
                <a:gd name="T64" fmla="*/ 44 w 150"/>
                <a:gd name="T65" fmla="*/ 103 h 125"/>
                <a:gd name="T66" fmla="*/ 0 w 150"/>
                <a:gd name="T67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0" h="125">
                  <a:moveTo>
                    <a:pt x="0" y="122"/>
                  </a:moveTo>
                  <a:cubicBezTo>
                    <a:pt x="0" y="120"/>
                    <a:pt x="0" y="118"/>
                    <a:pt x="0" y="117"/>
                  </a:cubicBezTo>
                  <a:cubicBezTo>
                    <a:pt x="4" y="117"/>
                    <a:pt x="8" y="116"/>
                    <a:pt x="12" y="117"/>
                  </a:cubicBezTo>
                  <a:cubicBezTo>
                    <a:pt x="23" y="119"/>
                    <a:pt x="28" y="111"/>
                    <a:pt x="34" y="105"/>
                  </a:cubicBezTo>
                  <a:cubicBezTo>
                    <a:pt x="36" y="103"/>
                    <a:pt x="36" y="101"/>
                    <a:pt x="36" y="98"/>
                  </a:cubicBezTo>
                  <a:cubicBezTo>
                    <a:pt x="36" y="86"/>
                    <a:pt x="33" y="73"/>
                    <a:pt x="37" y="61"/>
                  </a:cubicBezTo>
                  <a:cubicBezTo>
                    <a:pt x="41" y="51"/>
                    <a:pt x="53" y="44"/>
                    <a:pt x="61" y="35"/>
                  </a:cubicBezTo>
                  <a:cubicBezTo>
                    <a:pt x="64" y="33"/>
                    <a:pt x="64" y="31"/>
                    <a:pt x="64" y="28"/>
                  </a:cubicBezTo>
                  <a:cubicBezTo>
                    <a:pt x="62" y="20"/>
                    <a:pt x="67" y="14"/>
                    <a:pt x="74" y="13"/>
                  </a:cubicBezTo>
                  <a:cubicBezTo>
                    <a:pt x="81" y="13"/>
                    <a:pt x="87" y="18"/>
                    <a:pt x="87" y="25"/>
                  </a:cubicBezTo>
                  <a:cubicBezTo>
                    <a:pt x="87" y="32"/>
                    <a:pt x="82" y="38"/>
                    <a:pt x="74" y="37"/>
                  </a:cubicBezTo>
                  <a:cubicBezTo>
                    <a:pt x="69" y="36"/>
                    <a:pt x="67" y="37"/>
                    <a:pt x="64" y="41"/>
                  </a:cubicBezTo>
                  <a:cubicBezTo>
                    <a:pt x="63" y="42"/>
                    <a:pt x="62" y="42"/>
                    <a:pt x="62" y="43"/>
                  </a:cubicBezTo>
                  <a:cubicBezTo>
                    <a:pt x="40" y="64"/>
                    <a:pt x="40" y="64"/>
                    <a:pt x="42" y="95"/>
                  </a:cubicBezTo>
                  <a:cubicBezTo>
                    <a:pt x="45" y="96"/>
                    <a:pt x="46" y="93"/>
                    <a:pt x="48" y="92"/>
                  </a:cubicBezTo>
                  <a:cubicBezTo>
                    <a:pt x="71" y="69"/>
                    <a:pt x="93" y="46"/>
                    <a:pt x="116" y="23"/>
                  </a:cubicBezTo>
                  <a:cubicBezTo>
                    <a:pt x="119" y="21"/>
                    <a:pt x="121" y="19"/>
                    <a:pt x="120" y="14"/>
                  </a:cubicBezTo>
                  <a:cubicBezTo>
                    <a:pt x="118" y="8"/>
                    <a:pt x="124" y="1"/>
                    <a:pt x="131" y="0"/>
                  </a:cubicBezTo>
                  <a:cubicBezTo>
                    <a:pt x="138" y="0"/>
                    <a:pt x="143" y="5"/>
                    <a:pt x="143" y="12"/>
                  </a:cubicBezTo>
                  <a:cubicBezTo>
                    <a:pt x="143" y="19"/>
                    <a:pt x="138" y="25"/>
                    <a:pt x="131" y="24"/>
                  </a:cubicBezTo>
                  <a:cubicBezTo>
                    <a:pt x="125" y="23"/>
                    <a:pt x="122" y="25"/>
                    <a:pt x="119" y="29"/>
                  </a:cubicBezTo>
                  <a:cubicBezTo>
                    <a:pt x="103" y="45"/>
                    <a:pt x="86" y="61"/>
                    <a:pt x="69" y="78"/>
                  </a:cubicBezTo>
                  <a:cubicBezTo>
                    <a:pt x="80" y="78"/>
                    <a:pt x="90" y="78"/>
                    <a:pt x="100" y="78"/>
                  </a:cubicBezTo>
                  <a:cubicBezTo>
                    <a:pt x="103" y="78"/>
                    <a:pt x="104" y="76"/>
                    <a:pt x="105" y="74"/>
                  </a:cubicBezTo>
                  <a:cubicBezTo>
                    <a:pt x="111" y="69"/>
                    <a:pt x="116" y="63"/>
                    <a:pt x="121" y="58"/>
                  </a:cubicBezTo>
                  <a:cubicBezTo>
                    <a:pt x="125" y="55"/>
                    <a:pt x="128" y="52"/>
                    <a:pt x="126" y="46"/>
                  </a:cubicBezTo>
                  <a:cubicBezTo>
                    <a:pt x="124" y="40"/>
                    <a:pt x="131" y="34"/>
                    <a:pt x="138" y="33"/>
                  </a:cubicBezTo>
                  <a:cubicBezTo>
                    <a:pt x="144" y="33"/>
                    <a:pt x="150" y="39"/>
                    <a:pt x="150" y="46"/>
                  </a:cubicBezTo>
                  <a:cubicBezTo>
                    <a:pt x="150" y="53"/>
                    <a:pt x="144" y="59"/>
                    <a:pt x="137" y="57"/>
                  </a:cubicBezTo>
                  <a:cubicBezTo>
                    <a:pt x="132" y="56"/>
                    <a:pt x="128" y="58"/>
                    <a:pt x="125" y="62"/>
                  </a:cubicBezTo>
                  <a:cubicBezTo>
                    <a:pt x="113" y="81"/>
                    <a:pt x="95" y="87"/>
                    <a:pt x="74" y="85"/>
                  </a:cubicBezTo>
                  <a:cubicBezTo>
                    <a:pt x="65" y="84"/>
                    <a:pt x="59" y="87"/>
                    <a:pt x="54" y="93"/>
                  </a:cubicBezTo>
                  <a:cubicBezTo>
                    <a:pt x="51" y="97"/>
                    <a:pt x="47" y="100"/>
                    <a:pt x="44" y="103"/>
                  </a:cubicBezTo>
                  <a:cubicBezTo>
                    <a:pt x="33" y="119"/>
                    <a:pt x="19" y="125"/>
                    <a:pt x="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A59C77A0-17D1-4AF9-833C-DC3D00469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" y="2170"/>
              <a:ext cx="244" cy="477"/>
            </a:xfrm>
            <a:custGeom>
              <a:avLst/>
              <a:gdLst>
                <a:gd name="T0" fmla="*/ 96 w 112"/>
                <a:gd name="T1" fmla="*/ 0 h 219"/>
                <a:gd name="T2" fmla="*/ 101 w 112"/>
                <a:gd name="T3" fmla="*/ 0 h 219"/>
                <a:gd name="T4" fmla="*/ 101 w 112"/>
                <a:gd name="T5" fmla="*/ 186 h 219"/>
                <a:gd name="T6" fmla="*/ 106 w 112"/>
                <a:gd name="T7" fmla="*/ 197 h 219"/>
                <a:gd name="T8" fmla="*/ 107 w 112"/>
                <a:gd name="T9" fmla="*/ 214 h 219"/>
                <a:gd name="T10" fmla="*/ 90 w 112"/>
                <a:gd name="T11" fmla="*/ 214 h 219"/>
                <a:gd name="T12" fmla="*/ 91 w 112"/>
                <a:gd name="T13" fmla="*/ 196 h 219"/>
                <a:gd name="T14" fmla="*/ 96 w 112"/>
                <a:gd name="T15" fmla="*/ 186 h 219"/>
                <a:gd name="T16" fmla="*/ 94 w 112"/>
                <a:gd name="T17" fmla="*/ 140 h 219"/>
                <a:gd name="T18" fmla="*/ 69 w 112"/>
                <a:gd name="T19" fmla="*/ 165 h 219"/>
                <a:gd name="T20" fmla="*/ 68 w 112"/>
                <a:gd name="T21" fmla="*/ 171 h 219"/>
                <a:gd name="T22" fmla="*/ 57 w 112"/>
                <a:gd name="T23" fmla="*/ 185 h 219"/>
                <a:gd name="T24" fmla="*/ 44 w 112"/>
                <a:gd name="T25" fmla="*/ 173 h 219"/>
                <a:gd name="T26" fmla="*/ 59 w 112"/>
                <a:gd name="T27" fmla="*/ 162 h 219"/>
                <a:gd name="T28" fmla="*/ 67 w 112"/>
                <a:gd name="T29" fmla="*/ 159 h 219"/>
                <a:gd name="T30" fmla="*/ 80 w 112"/>
                <a:gd name="T31" fmla="*/ 147 h 219"/>
                <a:gd name="T32" fmla="*/ 95 w 112"/>
                <a:gd name="T33" fmla="*/ 102 h 219"/>
                <a:gd name="T34" fmla="*/ 90 w 112"/>
                <a:gd name="T35" fmla="*/ 106 h 219"/>
                <a:gd name="T36" fmla="*/ 27 w 112"/>
                <a:gd name="T37" fmla="*/ 169 h 219"/>
                <a:gd name="T38" fmla="*/ 24 w 112"/>
                <a:gd name="T39" fmla="*/ 178 h 219"/>
                <a:gd name="T40" fmla="*/ 13 w 112"/>
                <a:gd name="T41" fmla="*/ 192 h 219"/>
                <a:gd name="T42" fmla="*/ 1 w 112"/>
                <a:gd name="T43" fmla="*/ 179 h 219"/>
                <a:gd name="T44" fmla="*/ 14 w 112"/>
                <a:gd name="T45" fmla="*/ 168 h 219"/>
                <a:gd name="T46" fmla="*/ 23 w 112"/>
                <a:gd name="T47" fmla="*/ 165 h 219"/>
                <a:gd name="T48" fmla="*/ 91 w 112"/>
                <a:gd name="T49" fmla="*/ 97 h 219"/>
                <a:gd name="T50" fmla="*/ 96 w 112"/>
                <a:gd name="T51" fmla="*/ 85 h 219"/>
                <a:gd name="T52" fmla="*/ 96 w 112"/>
                <a:gd name="T5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" h="219">
                  <a:moveTo>
                    <a:pt x="96" y="0"/>
                  </a:moveTo>
                  <a:cubicBezTo>
                    <a:pt x="97" y="0"/>
                    <a:pt x="99" y="0"/>
                    <a:pt x="101" y="0"/>
                  </a:cubicBezTo>
                  <a:cubicBezTo>
                    <a:pt x="101" y="62"/>
                    <a:pt x="101" y="124"/>
                    <a:pt x="101" y="186"/>
                  </a:cubicBezTo>
                  <a:cubicBezTo>
                    <a:pt x="101" y="190"/>
                    <a:pt x="101" y="194"/>
                    <a:pt x="106" y="197"/>
                  </a:cubicBezTo>
                  <a:cubicBezTo>
                    <a:pt x="112" y="201"/>
                    <a:pt x="112" y="209"/>
                    <a:pt x="107" y="214"/>
                  </a:cubicBezTo>
                  <a:cubicBezTo>
                    <a:pt x="102" y="219"/>
                    <a:pt x="94" y="219"/>
                    <a:pt x="90" y="214"/>
                  </a:cubicBezTo>
                  <a:cubicBezTo>
                    <a:pt x="85" y="208"/>
                    <a:pt x="85" y="200"/>
                    <a:pt x="91" y="196"/>
                  </a:cubicBezTo>
                  <a:cubicBezTo>
                    <a:pt x="95" y="194"/>
                    <a:pt x="96" y="190"/>
                    <a:pt x="96" y="186"/>
                  </a:cubicBezTo>
                  <a:cubicBezTo>
                    <a:pt x="95" y="171"/>
                    <a:pt x="96" y="156"/>
                    <a:pt x="94" y="140"/>
                  </a:cubicBezTo>
                  <a:cubicBezTo>
                    <a:pt x="85" y="148"/>
                    <a:pt x="77" y="157"/>
                    <a:pt x="69" y="165"/>
                  </a:cubicBezTo>
                  <a:cubicBezTo>
                    <a:pt x="67" y="167"/>
                    <a:pt x="68" y="169"/>
                    <a:pt x="68" y="171"/>
                  </a:cubicBezTo>
                  <a:cubicBezTo>
                    <a:pt x="69" y="179"/>
                    <a:pt x="64" y="185"/>
                    <a:pt x="57" y="185"/>
                  </a:cubicBezTo>
                  <a:cubicBezTo>
                    <a:pt x="50" y="186"/>
                    <a:pt x="44" y="180"/>
                    <a:pt x="44" y="173"/>
                  </a:cubicBezTo>
                  <a:cubicBezTo>
                    <a:pt x="45" y="166"/>
                    <a:pt x="51" y="160"/>
                    <a:pt x="59" y="162"/>
                  </a:cubicBezTo>
                  <a:cubicBezTo>
                    <a:pt x="62" y="163"/>
                    <a:pt x="65" y="162"/>
                    <a:pt x="67" y="159"/>
                  </a:cubicBezTo>
                  <a:cubicBezTo>
                    <a:pt x="71" y="155"/>
                    <a:pt x="75" y="150"/>
                    <a:pt x="80" y="147"/>
                  </a:cubicBezTo>
                  <a:cubicBezTo>
                    <a:pt x="95" y="136"/>
                    <a:pt x="99" y="120"/>
                    <a:pt x="95" y="102"/>
                  </a:cubicBezTo>
                  <a:cubicBezTo>
                    <a:pt x="92" y="102"/>
                    <a:pt x="92" y="104"/>
                    <a:pt x="90" y="106"/>
                  </a:cubicBezTo>
                  <a:cubicBezTo>
                    <a:pt x="69" y="127"/>
                    <a:pt x="48" y="148"/>
                    <a:pt x="27" y="169"/>
                  </a:cubicBezTo>
                  <a:cubicBezTo>
                    <a:pt x="24" y="172"/>
                    <a:pt x="23" y="174"/>
                    <a:pt x="24" y="178"/>
                  </a:cubicBezTo>
                  <a:cubicBezTo>
                    <a:pt x="25" y="186"/>
                    <a:pt x="20" y="191"/>
                    <a:pt x="13" y="192"/>
                  </a:cubicBezTo>
                  <a:cubicBezTo>
                    <a:pt x="6" y="192"/>
                    <a:pt x="0" y="187"/>
                    <a:pt x="1" y="179"/>
                  </a:cubicBezTo>
                  <a:cubicBezTo>
                    <a:pt x="1" y="172"/>
                    <a:pt x="7" y="167"/>
                    <a:pt x="14" y="168"/>
                  </a:cubicBezTo>
                  <a:cubicBezTo>
                    <a:pt x="18" y="169"/>
                    <a:pt x="21" y="168"/>
                    <a:pt x="23" y="165"/>
                  </a:cubicBezTo>
                  <a:cubicBezTo>
                    <a:pt x="46" y="142"/>
                    <a:pt x="68" y="119"/>
                    <a:pt x="91" y="97"/>
                  </a:cubicBezTo>
                  <a:cubicBezTo>
                    <a:pt x="95" y="93"/>
                    <a:pt x="96" y="90"/>
                    <a:pt x="96" y="85"/>
                  </a:cubicBezTo>
                  <a:cubicBezTo>
                    <a:pt x="96" y="57"/>
                    <a:pt x="96" y="28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7EA064CE-33DE-40CC-9B45-A65742B83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" y="970"/>
              <a:ext cx="244" cy="390"/>
            </a:xfrm>
            <a:custGeom>
              <a:avLst/>
              <a:gdLst>
                <a:gd name="T0" fmla="*/ 96 w 112"/>
                <a:gd name="T1" fmla="*/ 177 h 179"/>
                <a:gd name="T2" fmla="*/ 96 w 112"/>
                <a:gd name="T3" fmla="*/ 133 h 179"/>
                <a:gd name="T4" fmla="*/ 91 w 112"/>
                <a:gd name="T5" fmla="*/ 122 h 179"/>
                <a:gd name="T6" fmla="*/ 24 w 112"/>
                <a:gd name="T7" fmla="*/ 55 h 179"/>
                <a:gd name="T8" fmla="*/ 14 w 112"/>
                <a:gd name="T9" fmla="*/ 51 h 179"/>
                <a:gd name="T10" fmla="*/ 1 w 112"/>
                <a:gd name="T11" fmla="*/ 40 h 179"/>
                <a:gd name="T12" fmla="*/ 12 w 112"/>
                <a:gd name="T13" fmla="*/ 27 h 179"/>
                <a:gd name="T14" fmla="*/ 24 w 112"/>
                <a:gd name="T15" fmla="*/ 40 h 179"/>
                <a:gd name="T16" fmla="*/ 28 w 112"/>
                <a:gd name="T17" fmla="*/ 51 h 179"/>
                <a:gd name="T18" fmla="*/ 89 w 112"/>
                <a:gd name="T19" fmla="*/ 112 h 179"/>
                <a:gd name="T20" fmla="*/ 96 w 112"/>
                <a:gd name="T21" fmla="*/ 117 h 179"/>
                <a:gd name="T22" fmla="*/ 96 w 112"/>
                <a:gd name="T23" fmla="*/ 91 h 179"/>
                <a:gd name="T24" fmla="*/ 92 w 112"/>
                <a:gd name="T25" fmla="*/ 85 h 179"/>
                <a:gd name="T26" fmla="*/ 72 w 112"/>
                <a:gd name="T27" fmla="*/ 65 h 179"/>
                <a:gd name="T28" fmla="*/ 56 w 112"/>
                <a:gd name="T29" fmla="*/ 57 h 179"/>
                <a:gd name="T30" fmla="*/ 44 w 112"/>
                <a:gd name="T31" fmla="*/ 44 h 179"/>
                <a:gd name="T32" fmla="*/ 57 w 112"/>
                <a:gd name="T33" fmla="*/ 34 h 179"/>
                <a:gd name="T34" fmla="*/ 68 w 112"/>
                <a:gd name="T35" fmla="*/ 47 h 179"/>
                <a:gd name="T36" fmla="*/ 72 w 112"/>
                <a:gd name="T37" fmla="*/ 57 h 179"/>
                <a:gd name="T38" fmla="*/ 96 w 112"/>
                <a:gd name="T39" fmla="*/ 81 h 179"/>
                <a:gd name="T40" fmla="*/ 96 w 112"/>
                <a:gd name="T41" fmla="*/ 28 h 179"/>
                <a:gd name="T42" fmla="*/ 91 w 112"/>
                <a:gd name="T43" fmla="*/ 23 h 179"/>
                <a:gd name="T44" fmla="*/ 90 w 112"/>
                <a:gd name="T45" fmla="*/ 5 h 179"/>
                <a:gd name="T46" fmla="*/ 107 w 112"/>
                <a:gd name="T47" fmla="*/ 5 h 179"/>
                <a:gd name="T48" fmla="*/ 105 w 112"/>
                <a:gd name="T49" fmla="*/ 23 h 179"/>
                <a:gd name="T50" fmla="*/ 101 w 112"/>
                <a:gd name="T51" fmla="*/ 33 h 179"/>
                <a:gd name="T52" fmla="*/ 101 w 112"/>
                <a:gd name="T53" fmla="*/ 165 h 179"/>
                <a:gd name="T54" fmla="*/ 100 w 112"/>
                <a:gd name="T55" fmla="*/ 174 h 179"/>
                <a:gd name="T56" fmla="*/ 96 w 112"/>
                <a:gd name="T57" fmla="*/ 17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" h="179">
                  <a:moveTo>
                    <a:pt x="96" y="177"/>
                  </a:moveTo>
                  <a:cubicBezTo>
                    <a:pt x="96" y="163"/>
                    <a:pt x="96" y="148"/>
                    <a:pt x="96" y="133"/>
                  </a:cubicBezTo>
                  <a:cubicBezTo>
                    <a:pt x="96" y="129"/>
                    <a:pt x="95" y="126"/>
                    <a:pt x="91" y="122"/>
                  </a:cubicBezTo>
                  <a:cubicBezTo>
                    <a:pt x="69" y="100"/>
                    <a:pt x="46" y="77"/>
                    <a:pt x="24" y="55"/>
                  </a:cubicBezTo>
                  <a:cubicBezTo>
                    <a:pt x="21" y="52"/>
                    <a:pt x="19" y="50"/>
                    <a:pt x="14" y="51"/>
                  </a:cubicBezTo>
                  <a:cubicBezTo>
                    <a:pt x="7" y="52"/>
                    <a:pt x="1" y="47"/>
                    <a:pt x="1" y="40"/>
                  </a:cubicBezTo>
                  <a:cubicBezTo>
                    <a:pt x="0" y="33"/>
                    <a:pt x="5" y="27"/>
                    <a:pt x="12" y="27"/>
                  </a:cubicBezTo>
                  <a:cubicBezTo>
                    <a:pt x="19" y="27"/>
                    <a:pt x="25" y="33"/>
                    <a:pt x="24" y="40"/>
                  </a:cubicBezTo>
                  <a:cubicBezTo>
                    <a:pt x="23" y="45"/>
                    <a:pt x="25" y="48"/>
                    <a:pt x="28" y="51"/>
                  </a:cubicBezTo>
                  <a:cubicBezTo>
                    <a:pt x="49" y="71"/>
                    <a:pt x="69" y="92"/>
                    <a:pt x="89" y="112"/>
                  </a:cubicBezTo>
                  <a:cubicBezTo>
                    <a:pt x="91" y="114"/>
                    <a:pt x="92" y="116"/>
                    <a:pt x="96" y="117"/>
                  </a:cubicBezTo>
                  <a:cubicBezTo>
                    <a:pt x="96" y="108"/>
                    <a:pt x="96" y="100"/>
                    <a:pt x="96" y="91"/>
                  </a:cubicBezTo>
                  <a:cubicBezTo>
                    <a:pt x="96" y="88"/>
                    <a:pt x="93" y="86"/>
                    <a:pt x="92" y="85"/>
                  </a:cubicBezTo>
                  <a:cubicBezTo>
                    <a:pt x="85" y="78"/>
                    <a:pt x="78" y="71"/>
                    <a:pt x="72" y="65"/>
                  </a:cubicBezTo>
                  <a:cubicBezTo>
                    <a:pt x="67" y="60"/>
                    <a:pt x="64" y="55"/>
                    <a:pt x="56" y="57"/>
                  </a:cubicBezTo>
                  <a:cubicBezTo>
                    <a:pt x="49" y="59"/>
                    <a:pt x="44" y="51"/>
                    <a:pt x="44" y="44"/>
                  </a:cubicBezTo>
                  <a:cubicBezTo>
                    <a:pt x="45" y="38"/>
                    <a:pt x="51" y="33"/>
                    <a:pt x="57" y="34"/>
                  </a:cubicBezTo>
                  <a:cubicBezTo>
                    <a:pt x="64" y="34"/>
                    <a:pt x="70" y="40"/>
                    <a:pt x="68" y="47"/>
                  </a:cubicBezTo>
                  <a:cubicBezTo>
                    <a:pt x="67" y="52"/>
                    <a:pt x="69" y="54"/>
                    <a:pt x="72" y="57"/>
                  </a:cubicBezTo>
                  <a:cubicBezTo>
                    <a:pt x="80" y="65"/>
                    <a:pt x="87" y="72"/>
                    <a:pt x="96" y="81"/>
                  </a:cubicBezTo>
                  <a:cubicBezTo>
                    <a:pt x="96" y="62"/>
                    <a:pt x="96" y="45"/>
                    <a:pt x="96" y="28"/>
                  </a:cubicBezTo>
                  <a:cubicBezTo>
                    <a:pt x="96" y="25"/>
                    <a:pt x="93" y="25"/>
                    <a:pt x="91" y="23"/>
                  </a:cubicBezTo>
                  <a:cubicBezTo>
                    <a:pt x="85" y="18"/>
                    <a:pt x="84" y="10"/>
                    <a:pt x="90" y="5"/>
                  </a:cubicBezTo>
                  <a:cubicBezTo>
                    <a:pt x="95" y="0"/>
                    <a:pt x="102" y="0"/>
                    <a:pt x="107" y="5"/>
                  </a:cubicBezTo>
                  <a:cubicBezTo>
                    <a:pt x="112" y="11"/>
                    <a:pt x="112" y="19"/>
                    <a:pt x="105" y="23"/>
                  </a:cubicBezTo>
                  <a:cubicBezTo>
                    <a:pt x="101" y="26"/>
                    <a:pt x="101" y="29"/>
                    <a:pt x="101" y="33"/>
                  </a:cubicBezTo>
                  <a:cubicBezTo>
                    <a:pt x="101" y="77"/>
                    <a:pt x="101" y="121"/>
                    <a:pt x="101" y="165"/>
                  </a:cubicBezTo>
                  <a:cubicBezTo>
                    <a:pt x="101" y="168"/>
                    <a:pt x="101" y="171"/>
                    <a:pt x="100" y="174"/>
                  </a:cubicBezTo>
                  <a:cubicBezTo>
                    <a:pt x="99" y="176"/>
                    <a:pt x="100" y="179"/>
                    <a:pt x="96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D3FE9152-1786-4D79-A7B1-967AD32E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" y="2166"/>
              <a:ext cx="223" cy="429"/>
            </a:xfrm>
            <a:custGeom>
              <a:avLst/>
              <a:gdLst>
                <a:gd name="T0" fmla="*/ 0 w 102"/>
                <a:gd name="T1" fmla="*/ 0 h 197"/>
                <a:gd name="T2" fmla="*/ 8 w 102"/>
                <a:gd name="T3" fmla="*/ 2 h 197"/>
                <a:gd name="T4" fmla="*/ 8 w 102"/>
                <a:gd name="T5" fmla="*/ 90 h 197"/>
                <a:gd name="T6" fmla="*/ 12 w 102"/>
                <a:gd name="T7" fmla="*/ 98 h 197"/>
                <a:gd name="T8" fmla="*/ 80 w 102"/>
                <a:gd name="T9" fmla="*/ 167 h 197"/>
                <a:gd name="T10" fmla="*/ 88 w 102"/>
                <a:gd name="T11" fmla="*/ 170 h 197"/>
                <a:gd name="T12" fmla="*/ 102 w 102"/>
                <a:gd name="T13" fmla="*/ 181 h 197"/>
                <a:gd name="T14" fmla="*/ 90 w 102"/>
                <a:gd name="T15" fmla="*/ 193 h 197"/>
                <a:gd name="T16" fmla="*/ 79 w 102"/>
                <a:gd name="T17" fmla="*/ 179 h 197"/>
                <a:gd name="T18" fmla="*/ 76 w 102"/>
                <a:gd name="T19" fmla="*/ 171 h 197"/>
                <a:gd name="T20" fmla="*/ 8 w 102"/>
                <a:gd name="T21" fmla="*/ 104 h 197"/>
                <a:gd name="T22" fmla="*/ 17 w 102"/>
                <a:gd name="T23" fmla="*/ 142 h 197"/>
                <a:gd name="T24" fmla="*/ 10 w 102"/>
                <a:gd name="T25" fmla="*/ 142 h 197"/>
                <a:gd name="T26" fmla="*/ 8 w 102"/>
                <a:gd name="T27" fmla="*/ 144 h 197"/>
                <a:gd name="T28" fmla="*/ 9 w 102"/>
                <a:gd name="T29" fmla="*/ 197 h 197"/>
                <a:gd name="T30" fmla="*/ 5 w 102"/>
                <a:gd name="T31" fmla="*/ 190 h 197"/>
                <a:gd name="T32" fmla="*/ 5 w 102"/>
                <a:gd name="T33" fmla="*/ 153 h 197"/>
                <a:gd name="T34" fmla="*/ 5 w 102"/>
                <a:gd name="T35" fmla="*/ 190 h 197"/>
                <a:gd name="T36" fmla="*/ 2 w 102"/>
                <a:gd name="T37" fmla="*/ 197 h 197"/>
                <a:gd name="T38" fmla="*/ 2 w 102"/>
                <a:gd name="T39" fmla="*/ 138 h 197"/>
                <a:gd name="T40" fmla="*/ 2 w 102"/>
                <a:gd name="T41" fmla="*/ 9 h 197"/>
                <a:gd name="T42" fmla="*/ 0 w 102"/>
                <a:gd name="T4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197">
                  <a:moveTo>
                    <a:pt x="0" y="0"/>
                  </a:moveTo>
                  <a:cubicBezTo>
                    <a:pt x="3" y="1"/>
                    <a:pt x="6" y="1"/>
                    <a:pt x="8" y="2"/>
                  </a:cubicBezTo>
                  <a:cubicBezTo>
                    <a:pt x="8" y="31"/>
                    <a:pt x="8" y="61"/>
                    <a:pt x="8" y="90"/>
                  </a:cubicBezTo>
                  <a:cubicBezTo>
                    <a:pt x="8" y="94"/>
                    <a:pt x="9" y="96"/>
                    <a:pt x="12" y="98"/>
                  </a:cubicBezTo>
                  <a:cubicBezTo>
                    <a:pt x="35" y="121"/>
                    <a:pt x="57" y="144"/>
                    <a:pt x="80" y="167"/>
                  </a:cubicBezTo>
                  <a:cubicBezTo>
                    <a:pt x="82" y="169"/>
                    <a:pt x="84" y="170"/>
                    <a:pt x="88" y="170"/>
                  </a:cubicBezTo>
                  <a:cubicBezTo>
                    <a:pt x="96" y="168"/>
                    <a:pt x="102" y="173"/>
                    <a:pt x="102" y="181"/>
                  </a:cubicBezTo>
                  <a:cubicBezTo>
                    <a:pt x="102" y="188"/>
                    <a:pt x="97" y="194"/>
                    <a:pt x="90" y="193"/>
                  </a:cubicBezTo>
                  <a:cubicBezTo>
                    <a:pt x="82" y="193"/>
                    <a:pt x="77" y="186"/>
                    <a:pt x="79" y="179"/>
                  </a:cubicBezTo>
                  <a:cubicBezTo>
                    <a:pt x="79" y="175"/>
                    <a:pt x="78" y="173"/>
                    <a:pt x="76" y="171"/>
                  </a:cubicBezTo>
                  <a:cubicBezTo>
                    <a:pt x="54" y="149"/>
                    <a:pt x="31" y="127"/>
                    <a:pt x="8" y="104"/>
                  </a:cubicBezTo>
                  <a:cubicBezTo>
                    <a:pt x="9" y="117"/>
                    <a:pt x="3" y="131"/>
                    <a:pt x="17" y="142"/>
                  </a:cubicBezTo>
                  <a:cubicBezTo>
                    <a:pt x="15" y="147"/>
                    <a:pt x="12" y="142"/>
                    <a:pt x="10" y="142"/>
                  </a:cubicBezTo>
                  <a:cubicBezTo>
                    <a:pt x="9" y="143"/>
                    <a:pt x="8" y="143"/>
                    <a:pt x="8" y="144"/>
                  </a:cubicBezTo>
                  <a:cubicBezTo>
                    <a:pt x="8" y="161"/>
                    <a:pt x="7" y="179"/>
                    <a:pt x="9" y="197"/>
                  </a:cubicBezTo>
                  <a:cubicBezTo>
                    <a:pt x="4" y="197"/>
                    <a:pt x="5" y="193"/>
                    <a:pt x="5" y="190"/>
                  </a:cubicBezTo>
                  <a:cubicBezTo>
                    <a:pt x="5" y="178"/>
                    <a:pt x="5" y="166"/>
                    <a:pt x="5" y="153"/>
                  </a:cubicBezTo>
                  <a:cubicBezTo>
                    <a:pt x="5" y="165"/>
                    <a:pt x="5" y="178"/>
                    <a:pt x="5" y="190"/>
                  </a:cubicBezTo>
                  <a:cubicBezTo>
                    <a:pt x="5" y="192"/>
                    <a:pt x="7" y="196"/>
                    <a:pt x="2" y="197"/>
                  </a:cubicBezTo>
                  <a:cubicBezTo>
                    <a:pt x="2" y="177"/>
                    <a:pt x="2" y="158"/>
                    <a:pt x="2" y="138"/>
                  </a:cubicBezTo>
                  <a:cubicBezTo>
                    <a:pt x="2" y="95"/>
                    <a:pt x="2" y="52"/>
                    <a:pt x="2" y="9"/>
                  </a:cubicBezTo>
                  <a:cubicBezTo>
                    <a:pt x="2" y="6"/>
                    <a:pt x="3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4FA8EC62-F7A5-4095-B087-C25EBC5CC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" y="2183"/>
              <a:ext cx="130" cy="316"/>
            </a:xfrm>
            <a:custGeom>
              <a:avLst/>
              <a:gdLst>
                <a:gd name="T0" fmla="*/ 60 w 60"/>
                <a:gd name="T1" fmla="*/ 4 h 145"/>
                <a:gd name="T2" fmla="*/ 60 w 60"/>
                <a:gd name="T3" fmla="*/ 85 h 145"/>
                <a:gd name="T4" fmla="*/ 56 w 60"/>
                <a:gd name="T5" fmla="*/ 93 h 145"/>
                <a:gd name="T6" fmla="*/ 28 w 60"/>
                <a:gd name="T7" fmla="*/ 122 h 145"/>
                <a:gd name="T8" fmla="*/ 24 w 60"/>
                <a:gd name="T9" fmla="*/ 130 h 145"/>
                <a:gd name="T10" fmla="*/ 14 w 60"/>
                <a:gd name="T11" fmla="*/ 144 h 145"/>
                <a:gd name="T12" fmla="*/ 0 w 60"/>
                <a:gd name="T13" fmla="*/ 132 h 145"/>
                <a:gd name="T14" fmla="*/ 14 w 60"/>
                <a:gd name="T15" fmla="*/ 121 h 145"/>
                <a:gd name="T16" fmla="*/ 24 w 60"/>
                <a:gd name="T17" fmla="*/ 117 h 145"/>
                <a:gd name="T18" fmla="*/ 49 w 60"/>
                <a:gd name="T19" fmla="*/ 92 h 145"/>
                <a:gd name="T20" fmla="*/ 54 w 60"/>
                <a:gd name="T21" fmla="*/ 80 h 145"/>
                <a:gd name="T22" fmla="*/ 54 w 60"/>
                <a:gd name="T23" fmla="*/ 38 h 145"/>
                <a:gd name="T24" fmla="*/ 30 w 60"/>
                <a:gd name="T25" fmla="*/ 62 h 145"/>
                <a:gd name="T26" fmla="*/ 30 w 60"/>
                <a:gd name="T27" fmla="*/ 68 h 145"/>
                <a:gd name="T28" fmla="*/ 18 w 60"/>
                <a:gd name="T29" fmla="*/ 82 h 145"/>
                <a:gd name="T30" fmla="*/ 6 w 60"/>
                <a:gd name="T31" fmla="*/ 69 h 145"/>
                <a:gd name="T32" fmla="*/ 20 w 60"/>
                <a:gd name="T33" fmla="*/ 58 h 145"/>
                <a:gd name="T34" fmla="*/ 29 w 60"/>
                <a:gd name="T35" fmla="*/ 55 h 145"/>
                <a:gd name="T36" fmla="*/ 53 w 60"/>
                <a:gd name="T37" fmla="*/ 31 h 145"/>
                <a:gd name="T38" fmla="*/ 54 w 60"/>
                <a:gd name="T39" fmla="*/ 7 h 145"/>
                <a:gd name="T40" fmla="*/ 60 w 60"/>
                <a:gd name="T41" fmla="*/ 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45">
                  <a:moveTo>
                    <a:pt x="60" y="4"/>
                  </a:moveTo>
                  <a:cubicBezTo>
                    <a:pt x="60" y="31"/>
                    <a:pt x="60" y="58"/>
                    <a:pt x="60" y="85"/>
                  </a:cubicBezTo>
                  <a:cubicBezTo>
                    <a:pt x="60" y="89"/>
                    <a:pt x="58" y="91"/>
                    <a:pt x="56" y="93"/>
                  </a:cubicBezTo>
                  <a:cubicBezTo>
                    <a:pt x="46" y="103"/>
                    <a:pt x="37" y="112"/>
                    <a:pt x="28" y="122"/>
                  </a:cubicBezTo>
                  <a:cubicBezTo>
                    <a:pt x="25" y="124"/>
                    <a:pt x="23" y="126"/>
                    <a:pt x="24" y="130"/>
                  </a:cubicBezTo>
                  <a:cubicBezTo>
                    <a:pt x="26" y="138"/>
                    <a:pt x="21" y="144"/>
                    <a:pt x="14" y="144"/>
                  </a:cubicBezTo>
                  <a:cubicBezTo>
                    <a:pt x="6" y="145"/>
                    <a:pt x="0" y="139"/>
                    <a:pt x="0" y="132"/>
                  </a:cubicBezTo>
                  <a:cubicBezTo>
                    <a:pt x="1" y="125"/>
                    <a:pt x="7" y="120"/>
                    <a:pt x="14" y="121"/>
                  </a:cubicBezTo>
                  <a:cubicBezTo>
                    <a:pt x="19" y="122"/>
                    <a:pt x="21" y="120"/>
                    <a:pt x="24" y="117"/>
                  </a:cubicBezTo>
                  <a:cubicBezTo>
                    <a:pt x="33" y="108"/>
                    <a:pt x="41" y="100"/>
                    <a:pt x="49" y="92"/>
                  </a:cubicBezTo>
                  <a:cubicBezTo>
                    <a:pt x="53" y="88"/>
                    <a:pt x="54" y="85"/>
                    <a:pt x="54" y="80"/>
                  </a:cubicBezTo>
                  <a:cubicBezTo>
                    <a:pt x="54" y="67"/>
                    <a:pt x="54" y="54"/>
                    <a:pt x="54" y="38"/>
                  </a:cubicBezTo>
                  <a:cubicBezTo>
                    <a:pt x="45" y="47"/>
                    <a:pt x="38" y="54"/>
                    <a:pt x="30" y="62"/>
                  </a:cubicBezTo>
                  <a:cubicBezTo>
                    <a:pt x="28" y="64"/>
                    <a:pt x="30" y="66"/>
                    <a:pt x="30" y="68"/>
                  </a:cubicBezTo>
                  <a:cubicBezTo>
                    <a:pt x="30" y="76"/>
                    <a:pt x="25" y="82"/>
                    <a:pt x="18" y="82"/>
                  </a:cubicBezTo>
                  <a:cubicBezTo>
                    <a:pt x="11" y="82"/>
                    <a:pt x="6" y="76"/>
                    <a:pt x="6" y="69"/>
                  </a:cubicBezTo>
                  <a:cubicBezTo>
                    <a:pt x="7" y="62"/>
                    <a:pt x="12" y="57"/>
                    <a:pt x="20" y="58"/>
                  </a:cubicBezTo>
                  <a:cubicBezTo>
                    <a:pt x="24" y="59"/>
                    <a:pt x="27" y="57"/>
                    <a:pt x="29" y="55"/>
                  </a:cubicBezTo>
                  <a:cubicBezTo>
                    <a:pt x="37" y="47"/>
                    <a:pt x="45" y="39"/>
                    <a:pt x="53" y="31"/>
                  </a:cubicBezTo>
                  <a:cubicBezTo>
                    <a:pt x="56" y="23"/>
                    <a:pt x="54" y="15"/>
                    <a:pt x="54" y="7"/>
                  </a:cubicBezTo>
                  <a:cubicBezTo>
                    <a:pt x="55" y="4"/>
                    <a:pt x="54" y="0"/>
                    <a:pt x="6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5E04300E-6632-439E-B708-269C0F271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" y="1118"/>
              <a:ext cx="130" cy="296"/>
            </a:xfrm>
            <a:custGeom>
              <a:avLst/>
              <a:gdLst>
                <a:gd name="T0" fmla="*/ 54 w 60"/>
                <a:gd name="T1" fmla="*/ 114 h 136"/>
                <a:gd name="T2" fmla="*/ 34 w 60"/>
                <a:gd name="T3" fmla="*/ 94 h 136"/>
                <a:gd name="T4" fmla="*/ 17 w 60"/>
                <a:gd name="T5" fmla="*/ 86 h 136"/>
                <a:gd name="T6" fmla="*/ 6 w 60"/>
                <a:gd name="T7" fmla="*/ 75 h 136"/>
                <a:gd name="T8" fmla="*/ 18 w 60"/>
                <a:gd name="T9" fmla="*/ 63 h 136"/>
                <a:gd name="T10" fmla="*/ 30 w 60"/>
                <a:gd name="T11" fmla="*/ 73 h 136"/>
                <a:gd name="T12" fmla="*/ 39 w 60"/>
                <a:gd name="T13" fmla="*/ 92 h 136"/>
                <a:gd name="T14" fmla="*/ 54 w 60"/>
                <a:gd name="T15" fmla="*/ 107 h 136"/>
                <a:gd name="T16" fmla="*/ 54 w 60"/>
                <a:gd name="T17" fmla="*/ 59 h 136"/>
                <a:gd name="T18" fmla="*/ 50 w 60"/>
                <a:gd name="T19" fmla="*/ 54 h 136"/>
                <a:gd name="T20" fmla="*/ 24 w 60"/>
                <a:gd name="T21" fmla="*/ 27 h 136"/>
                <a:gd name="T22" fmla="*/ 14 w 60"/>
                <a:gd name="T23" fmla="*/ 24 h 136"/>
                <a:gd name="T24" fmla="*/ 0 w 60"/>
                <a:gd name="T25" fmla="*/ 13 h 136"/>
                <a:gd name="T26" fmla="*/ 13 w 60"/>
                <a:gd name="T27" fmla="*/ 0 h 136"/>
                <a:gd name="T28" fmla="*/ 24 w 60"/>
                <a:gd name="T29" fmla="*/ 14 h 136"/>
                <a:gd name="T30" fmla="*/ 28 w 60"/>
                <a:gd name="T31" fmla="*/ 23 h 136"/>
                <a:gd name="T32" fmla="*/ 56 w 60"/>
                <a:gd name="T33" fmla="*/ 52 h 136"/>
                <a:gd name="T34" fmla="*/ 60 w 60"/>
                <a:gd name="T35" fmla="*/ 59 h 136"/>
                <a:gd name="T36" fmla="*/ 60 w 60"/>
                <a:gd name="T37" fmla="*/ 135 h 136"/>
                <a:gd name="T38" fmla="*/ 54 w 60"/>
                <a:gd name="T39" fmla="*/ 130 h 136"/>
                <a:gd name="T40" fmla="*/ 54 w 60"/>
                <a:gd name="T41" fmla="*/ 11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36">
                  <a:moveTo>
                    <a:pt x="54" y="114"/>
                  </a:moveTo>
                  <a:cubicBezTo>
                    <a:pt x="47" y="107"/>
                    <a:pt x="40" y="101"/>
                    <a:pt x="34" y="94"/>
                  </a:cubicBezTo>
                  <a:cubicBezTo>
                    <a:pt x="29" y="90"/>
                    <a:pt x="25" y="85"/>
                    <a:pt x="17" y="86"/>
                  </a:cubicBezTo>
                  <a:cubicBezTo>
                    <a:pt x="11" y="88"/>
                    <a:pt x="6" y="81"/>
                    <a:pt x="6" y="75"/>
                  </a:cubicBezTo>
                  <a:cubicBezTo>
                    <a:pt x="6" y="69"/>
                    <a:pt x="11" y="63"/>
                    <a:pt x="18" y="63"/>
                  </a:cubicBezTo>
                  <a:cubicBezTo>
                    <a:pt x="24" y="62"/>
                    <a:pt x="31" y="67"/>
                    <a:pt x="30" y="73"/>
                  </a:cubicBezTo>
                  <a:cubicBezTo>
                    <a:pt x="28" y="82"/>
                    <a:pt x="34" y="86"/>
                    <a:pt x="39" y="92"/>
                  </a:cubicBezTo>
                  <a:cubicBezTo>
                    <a:pt x="43" y="96"/>
                    <a:pt x="48" y="101"/>
                    <a:pt x="54" y="107"/>
                  </a:cubicBezTo>
                  <a:cubicBezTo>
                    <a:pt x="54" y="90"/>
                    <a:pt x="54" y="74"/>
                    <a:pt x="54" y="59"/>
                  </a:cubicBezTo>
                  <a:cubicBezTo>
                    <a:pt x="54" y="57"/>
                    <a:pt x="52" y="55"/>
                    <a:pt x="50" y="54"/>
                  </a:cubicBezTo>
                  <a:cubicBezTo>
                    <a:pt x="41" y="45"/>
                    <a:pt x="32" y="36"/>
                    <a:pt x="24" y="27"/>
                  </a:cubicBezTo>
                  <a:cubicBezTo>
                    <a:pt x="21" y="25"/>
                    <a:pt x="19" y="23"/>
                    <a:pt x="14" y="24"/>
                  </a:cubicBezTo>
                  <a:cubicBezTo>
                    <a:pt x="7" y="25"/>
                    <a:pt x="1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1"/>
                    <a:pt x="26" y="7"/>
                    <a:pt x="24" y="14"/>
                  </a:cubicBezTo>
                  <a:cubicBezTo>
                    <a:pt x="23" y="19"/>
                    <a:pt x="25" y="21"/>
                    <a:pt x="28" y="23"/>
                  </a:cubicBezTo>
                  <a:cubicBezTo>
                    <a:pt x="37" y="33"/>
                    <a:pt x="47" y="42"/>
                    <a:pt x="56" y="52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0" y="85"/>
                    <a:pt x="60" y="110"/>
                    <a:pt x="60" y="135"/>
                  </a:cubicBezTo>
                  <a:cubicBezTo>
                    <a:pt x="55" y="136"/>
                    <a:pt x="55" y="133"/>
                    <a:pt x="54" y="130"/>
                  </a:cubicBezTo>
                  <a:cubicBezTo>
                    <a:pt x="54" y="125"/>
                    <a:pt x="55" y="119"/>
                    <a:pt x="5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14305A9E-D357-46F8-B1BC-2124BB898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" y="1776"/>
              <a:ext cx="494" cy="59"/>
            </a:xfrm>
            <a:custGeom>
              <a:avLst/>
              <a:gdLst>
                <a:gd name="T0" fmla="*/ 0 w 227"/>
                <a:gd name="T1" fmla="*/ 19 h 27"/>
                <a:gd name="T2" fmla="*/ 1 w 227"/>
                <a:gd name="T3" fmla="*/ 10 h 27"/>
                <a:gd name="T4" fmla="*/ 193 w 227"/>
                <a:gd name="T5" fmla="*/ 10 h 27"/>
                <a:gd name="T6" fmla="*/ 205 w 227"/>
                <a:gd name="T7" fmla="*/ 5 h 27"/>
                <a:gd name="T8" fmla="*/ 222 w 227"/>
                <a:gd name="T9" fmla="*/ 4 h 27"/>
                <a:gd name="T10" fmla="*/ 221 w 227"/>
                <a:gd name="T11" fmla="*/ 22 h 27"/>
                <a:gd name="T12" fmla="*/ 204 w 227"/>
                <a:gd name="T13" fmla="*/ 21 h 27"/>
                <a:gd name="T14" fmla="*/ 195 w 227"/>
                <a:gd name="T15" fmla="*/ 16 h 27"/>
                <a:gd name="T16" fmla="*/ 8 w 227"/>
                <a:gd name="T17" fmla="*/ 16 h 27"/>
                <a:gd name="T18" fmla="*/ 0 w 227"/>
                <a:gd name="T1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27">
                  <a:moveTo>
                    <a:pt x="0" y="19"/>
                  </a:moveTo>
                  <a:cubicBezTo>
                    <a:pt x="0" y="16"/>
                    <a:pt x="1" y="13"/>
                    <a:pt x="1" y="10"/>
                  </a:cubicBezTo>
                  <a:cubicBezTo>
                    <a:pt x="65" y="10"/>
                    <a:pt x="129" y="10"/>
                    <a:pt x="193" y="10"/>
                  </a:cubicBezTo>
                  <a:cubicBezTo>
                    <a:pt x="198" y="10"/>
                    <a:pt x="201" y="10"/>
                    <a:pt x="205" y="5"/>
                  </a:cubicBezTo>
                  <a:cubicBezTo>
                    <a:pt x="208" y="0"/>
                    <a:pt x="217" y="0"/>
                    <a:pt x="222" y="4"/>
                  </a:cubicBezTo>
                  <a:cubicBezTo>
                    <a:pt x="227" y="9"/>
                    <a:pt x="227" y="18"/>
                    <a:pt x="221" y="22"/>
                  </a:cubicBezTo>
                  <a:cubicBezTo>
                    <a:pt x="216" y="27"/>
                    <a:pt x="208" y="26"/>
                    <a:pt x="204" y="21"/>
                  </a:cubicBezTo>
                  <a:cubicBezTo>
                    <a:pt x="202" y="17"/>
                    <a:pt x="199" y="16"/>
                    <a:pt x="195" y="16"/>
                  </a:cubicBezTo>
                  <a:cubicBezTo>
                    <a:pt x="133" y="16"/>
                    <a:pt x="71" y="16"/>
                    <a:pt x="8" y="16"/>
                  </a:cubicBezTo>
                  <a:cubicBezTo>
                    <a:pt x="5" y="16"/>
                    <a:pt x="2" y="15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B567B9A4-F92B-4865-BA99-F6DB0E507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" y="2124"/>
              <a:ext cx="199" cy="185"/>
            </a:xfrm>
            <a:custGeom>
              <a:avLst/>
              <a:gdLst>
                <a:gd name="T0" fmla="*/ 3 w 91"/>
                <a:gd name="T1" fmla="*/ 0 h 85"/>
                <a:gd name="T2" fmla="*/ 39 w 91"/>
                <a:gd name="T3" fmla="*/ 1 h 85"/>
                <a:gd name="T4" fmla="*/ 49 w 91"/>
                <a:gd name="T5" fmla="*/ 5 h 85"/>
                <a:gd name="T6" fmla="*/ 63 w 91"/>
                <a:gd name="T7" fmla="*/ 20 h 85"/>
                <a:gd name="T8" fmla="*/ 79 w 91"/>
                <a:gd name="T9" fmla="*/ 27 h 85"/>
                <a:gd name="T10" fmla="*/ 90 w 91"/>
                <a:gd name="T11" fmla="*/ 40 h 85"/>
                <a:gd name="T12" fmla="*/ 77 w 91"/>
                <a:gd name="T13" fmla="*/ 51 h 85"/>
                <a:gd name="T14" fmla="*/ 66 w 91"/>
                <a:gd name="T15" fmla="*/ 38 h 85"/>
                <a:gd name="T16" fmla="*/ 63 w 91"/>
                <a:gd name="T17" fmla="*/ 27 h 85"/>
                <a:gd name="T18" fmla="*/ 10 w 91"/>
                <a:gd name="T19" fmla="*/ 7 h 85"/>
                <a:gd name="T20" fmla="*/ 14 w 91"/>
                <a:gd name="T21" fmla="*/ 10 h 85"/>
                <a:gd name="T22" fmla="*/ 60 w 91"/>
                <a:gd name="T23" fmla="*/ 57 h 85"/>
                <a:gd name="T24" fmla="*/ 70 w 91"/>
                <a:gd name="T25" fmla="*/ 61 h 85"/>
                <a:gd name="T26" fmla="*/ 83 w 91"/>
                <a:gd name="T27" fmla="*/ 72 h 85"/>
                <a:gd name="T28" fmla="*/ 70 w 91"/>
                <a:gd name="T29" fmla="*/ 84 h 85"/>
                <a:gd name="T30" fmla="*/ 60 w 91"/>
                <a:gd name="T31" fmla="*/ 70 h 85"/>
                <a:gd name="T32" fmla="*/ 56 w 91"/>
                <a:gd name="T33" fmla="*/ 61 h 85"/>
                <a:gd name="T34" fmla="*/ 3 w 91"/>
                <a:gd name="T35" fmla="*/ 8 h 85"/>
                <a:gd name="T36" fmla="*/ 3 w 91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85">
                  <a:moveTo>
                    <a:pt x="3" y="0"/>
                  </a:moveTo>
                  <a:cubicBezTo>
                    <a:pt x="15" y="0"/>
                    <a:pt x="27" y="1"/>
                    <a:pt x="39" y="1"/>
                  </a:cubicBezTo>
                  <a:cubicBezTo>
                    <a:pt x="43" y="1"/>
                    <a:pt x="46" y="2"/>
                    <a:pt x="49" y="5"/>
                  </a:cubicBezTo>
                  <a:cubicBezTo>
                    <a:pt x="53" y="10"/>
                    <a:pt x="58" y="15"/>
                    <a:pt x="63" y="20"/>
                  </a:cubicBezTo>
                  <a:cubicBezTo>
                    <a:pt x="67" y="25"/>
                    <a:pt x="71" y="29"/>
                    <a:pt x="79" y="27"/>
                  </a:cubicBezTo>
                  <a:cubicBezTo>
                    <a:pt x="85" y="26"/>
                    <a:pt x="91" y="33"/>
                    <a:pt x="90" y="40"/>
                  </a:cubicBezTo>
                  <a:cubicBezTo>
                    <a:pt x="89" y="47"/>
                    <a:pt x="83" y="51"/>
                    <a:pt x="77" y="51"/>
                  </a:cubicBezTo>
                  <a:cubicBezTo>
                    <a:pt x="70" y="50"/>
                    <a:pt x="64" y="44"/>
                    <a:pt x="66" y="38"/>
                  </a:cubicBezTo>
                  <a:cubicBezTo>
                    <a:pt x="67" y="33"/>
                    <a:pt x="65" y="31"/>
                    <a:pt x="63" y="27"/>
                  </a:cubicBezTo>
                  <a:cubicBezTo>
                    <a:pt x="50" y="10"/>
                    <a:pt x="33" y="1"/>
                    <a:pt x="10" y="7"/>
                  </a:cubicBezTo>
                  <a:cubicBezTo>
                    <a:pt x="10" y="8"/>
                    <a:pt x="12" y="9"/>
                    <a:pt x="14" y="10"/>
                  </a:cubicBezTo>
                  <a:cubicBezTo>
                    <a:pt x="29" y="26"/>
                    <a:pt x="45" y="42"/>
                    <a:pt x="60" y="57"/>
                  </a:cubicBezTo>
                  <a:cubicBezTo>
                    <a:pt x="63" y="60"/>
                    <a:pt x="66" y="61"/>
                    <a:pt x="70" y="61"/>
                  </a:cubicBezTo>
                  <a:cubicBezTo>
                    <a:pt x="77" y="59"/>
                    <a:pt x="83" y="65"/>
                    <a:pt x="83" y="72"/>
                  </a:cubicBezTo>
                  <a:cubicBezTo>
                    <a:pt x="83" y="79"/>
                    <a:pt x="78" y="85"/>
                    <a:pt x="70" y="84"/>
                  </a:cubicBezTo>
                  <a:cubicBezTo>
                    <a:pt x="63" y="84"/>
                    <a:pt x="58" y="77"/>
                    <a:pt x="60" y="70"/>
                  </a:cubicBezTo>
                  <a:cubicBezTo>
                    <a:pt x="61" y="65"/>
                    <a:pt x="59" y="64"/>
                    <a:pt x="56" y="61"/>
                  </a:cubicBezTo>
                  <a:cubicBezTo>
                    <a:pt x="39" y="43"/>
                    <a:pt x="21" y="26"/>
                    <a:pt x="3" y="8"/>
                  </a:cubicBezTo>
                  <a:cubicBezTo>
                    <a:pt x="2" y="5"/>
                    <a:pt x="0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86228E9B-3E88-44B3-905B-CC2530235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" y="1020"/>
              <a:ext cx="58" cy="425"/>
            </a:xfrm>
            <a:custGeom>
              <a:avLst/>
              <a:gdLst>
                <a:gd name="T0" fmla="*/ 17 w 27"/>
                <a:gd name="T1" fmla="*/ 195 h 195"/>
                <a:gd name="T2" fmla="*/ 10 w 27"/>
                <a:gd name="T3" fmla="*/ 194 h 195"/>
                <a:gd name="T4" fmla="*/ 11 w 27"/>
                <a:gd name="T5" fmla="*/ 30 h 195"/>
                <a:gd name="T6" fmla="*/ 7 w 27"/>
                <a:gd name="T7" fmla="*/ 23 h 195"/>
                <a:gd name="T8" fmla="*/ 5 w 27"/>
                <a:gd name="T9" fmla="*/ 5 h 195"/>
                <a:gd name="T10" fmla="*/ 22 w 27"/>
                <a:gd name="T11" fmla="*/ 5 h 195"/>
                <a:gd name="T12" fmla="*/ 21 w 27"/>
                <a:gd name="T13" fmla="*/ 23 h 195"/>
                <a:gd name="T14" fmla="*/ 17 w 27"/>
                <a:gd name="T15" fmla="*/ 33 h 195"/>
                <a:gd name="T16" fmla="*/ 17 w 27"/>
                <a:gd name="T1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95">
                  <a:moveTo>
                    <a:pt x="17" y="195"/>
                  </a:moveTo>
                  <a:cubicBezTo>
                    <a:pt x="15" y="195"/>
                    <a:pt x="12" y="195"/>
                    <a:pt x="10" y="194"/>
                  </a:cubicBezTo>
                  <a:cubicBezTo>
                    <a:pt x="11" y="140"/>
                    <a:pt x="11" y="85"/>
                    <a:pt x="11" y="30"/>
                  </a:cubicBezTo>
                  <a:cubicBezTo>
                    <a:pt x="11" y="27"/>
                    <a:pt x="10" y="25"/>
                    <a:pt x="7" y="23"/>
                  </a:cubicBezTo>
                  <a:cubicBezTo>
                    <a:pt x="0" y="19"/>
                    <a:pt x="0" y="11"/>
                    <a:pt x="5" y="5"/>
                  </a:cubicBezTo>
                  <a:cubicBezTo>
                    <a:pt x="9" y="0"/>
                    <a:pt x="17" y="0"/>
                    <a:pt x="22" y="5"/>
                  </a:cubicBezTo>
                  <a:cubicBezTo>
                    <a:pt x="27" y="10"/>
                    <a:pt x="27" y="19"/>
                    <a:pt x="21" y="23"/>
                  </a:cubicBezTo>
                  <a:cubicBezTo>
                    <a:pt x="16" y="26"/>
                    <a:pt x="17" y="29"/>
                    <a:pt x="17" y="33"/>
                  </a:cubicBezTo>
                  <a:cubicBezTo>
                    <a:pt x="17" y="87"/>
                    <a:pt x="17" y="141"/>
                    <a:pt x="17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9" name="Freeform 25">
              <a:extLst>
                <a:ext uri="{FF2B5EF4-FFF2-40B4-BE49-F238E27FC236}">
                  <a16:creationId xmlns:a16="http://schemas.microsoft.com/office/drawing/2014/main" id="{6913416C-A454-4F16-9634-43C2ABFD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" y="1959"/>
              <a:ext cx="151" cy="239"/>
            </a:xfrm>
            <a:custGeom>
              <a:avLst/>
              <a:gdLst>
                <a:gd name="T0" fmla="*/ 0 w 69"/>
                <a:gd name="T1" fmla="*/ 2 h 110"/>
                <a:gd name="T2" fmla="*/ 2 w 69"/>
                <a:gd name="T3" fmla="*/ 0 h 110"/>
                <a:gd name="T4" fmla="*/ 18 w 69"/>
                <a:gd name="T5" fmla="*/ 13 h 110"/>
                <a:gd name="T6" fmla="*/ 38 w 69"/>
                <a:gd name="T7" fmla="*/ 33 h 110"/>
                <a:gd name="T8" fmla="*/ 48 w 69"/>
                <a:gd name="T9" fmla="*/ 37 h 110"/>
                <a:gd name="T10" fmla="*/ 61 w 69"/>
                <a:gd name="T11" fmla="*/ 49 h 110"/>
                <a:gd name="T12" fmla="*/ 49 w 69"/>
                <a:gd name="T13" fmla="*/ 61 h 110"/>
                <a:gd name="T14" fmla="*/ 38 w 69"/>
                <a:gd name="T15" fmla="*/ 46 h 110"/>
                <a:gd name="T16" fmla="*/ 36 w 69"/>
                <a:gd name="T17" fmla="*/ 39 h 110"/>
                <a:gd name="T18" fmla="*/ 30 w 69"/>
                <a:gd name="T19" fmla="*/ 33 h 110"/>
                <a:gd name="T20" fmla="*/ 25 w 69"/>
                <a:gd name="T21" fmla="*/ 28 h 110"/>
                <a:gd name="T22" fmla="*/ 33 w 69"/>
                <a:gd name="T23" fmla="*/ 70 h 110"/>
                <a:gd name="T24" fmla="*/ 44 w 69"/>
                <a:gd name="T25" fmla="*/ 81 h 110"/>
                <a:gd name="T26" fmla="*/ 57 w 69"/>
                <a:gd name="T27" fmla="*/ 86 h 110"/>
                <a:gd name="T28" fmla="*/ 69 w 69"/>
                <a:gd name="T29" fmla="*/ 98 h 110"/>
                <a:gd name="T30" fmla="*/ 57 w 69"/>
                <a:gd name="T31" fmla="*/ 110 h 110"/>
                <a:gd name="T32" fmla="*/ 45 w 69"/>
                <a:gd name="T33" fmla="*/ 97 h 110"/>
                <a:gd name="T34" fmla="*/ 41 w 69"/>
                <a:gd name="T35" fmla="*/ 86 h 110"/>
                <a:gd name="T36" fmla="*/ 18 w 69"/>
                <a:gd name="T37" fmla="*/ 33 h 110"/>
                <a:gd name="T38" fmla="*/ 9 w 69"/>
                <a:gd name="T39" fmla="*/ 12 h 110"/>
                <a:gd name="T40" fmla="*/ 0 w 69"/>
                <a:gd name="T41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110">
                  <a:moveTo>
                    <a:pt x="0" y="2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9" y="1"/>
                    <a:pt x="12" y="10"/>
                    <a:pt x="18" y="13"/>
                  </a:cubicBezTo>
                  <a:cubicBezTo>
                    <a:pt x="25" y="20"/>
                    <a:pt x="31" y="27"/>
                    <a:pt x="38" y="33"/>
                  </a:cubicBezTo>
                  <a:cubicBezTo>
                    <a:pt x="41" y="36"/>
                    <a:pt x="43" y="38"/>
                    <a:pt x="48" y="37"/>
                  </a:cubicBezTo>
                  <a:cubicBezTo>
                    <a:pt x="56" y="36"/>
                    <a:pt x="62" y="41"/>
                    <a:pt x="61" y="49"/>
                  </a:cubicBezTo>
                  <a:cubicBezTo>
                    <a:pt x="61" y="56"/>
                    <a:pt x="56" y="61"/>
                    <a:pt x="49" y="61"/>
                  </a:cubicBezTo>
                  <a:cubicBezTo>
                    <a:pt x="42" y="60"/>
                    <a:pt x="37" y="54"/>
                    <a:pt x="38" y="46"/>
                  </a:cubicBezTo>
                  <a:cubicBezTo>
                    <a:pt x="39" y="43"/>
                    <a:pt x="38" y="41"/>
                    <a:pt x="36" y="39"/>
                  </a:cubicBezTo>
                  <a:cubicBezTo>
                    <a:pt x="34" y="37"/>
                    <a:pt x="32" y="35"/>
                    <a:pt x="30" y="33"/>
                  </a:cubicBezTo>
                  <a:cubicBezTo>
                    <a:pt x="28" y="31"/>
                    <a:pt x="27" y="29"/>
                    <a:pt x="25" y="28"/>
                  </a:cubicBezTo>
                  <a:cubicBezTo>
                    <a:pt x="26" y="43"/>
                    <a:pt x="17" y="59"/>
                    <a:pt x="33" y="70"/>
                  </a:cubicBezTo>
                  <a:cubicBezTo>
                    <a:pt x="37" y="73"/>
                    <a:pt x="40" y="77"/>
                    <a:pt x="44" y="81"/>
                  </a:cubicBezTo>
                  <a:cubicBezTo>
                    <a:pt x="47" y="84"/>
                    <a:pt x="50" y="88"/>
                    <a:pt x="57" y="86"/>
                  </a:cubicBezTo>
                  <a:cubicBezTo>
                    <a:pt x="63" y="85"/>
                    <a:pt x="69" y="92"/>
                    <a:pt x="69" y="98"/>
                  </a:cubicBezTo>
                  <a:cubicBezTo>
                    <a:pt x="69" y="105"/>
                    <a:pt x="64" y="110"/>
                    <a:pt x="57" y="110"/>
                  </a:cubicBezTo>
                  <a:cubicBezTo>
                    <a:pt x="50" y="110"/>
                    <a:pt x="44" y="104"/>
                    <a:pt x="45" y="97"/>
                  </a:cubicBezTo>
                  <a:cubicBezTo>
                    <a:pt x="47" y="91"/>
                    <a:pt x="44" y="89"/>
                    <a:pt x="41" y="86"/>
                  </a:cubicBezTo>
                  <a:cubicBezTo>
                    <a:pt x="22" y="73"/>
                    <a:pt x="13" y="56"/>
                    <a:pt x="18" y="33"/>
                  </a:cubicBezTo>
                  <a:cubicBezTo>
                    <a:pt x="19" y="24"/>
                    <a:pt x="16" y="17"/>
                    <a:pt x="9" y="12"/>
                  </a:cubicBezTo>
                  <a:cubicBezTo>
                    <a:pt x="6" y="9"/>
                    <a:pt x="3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0" name="Freeform 26">
              <a:extLst>
                <a:ext uri="{FF2B5EF4-FFF2-40B4-BE49-F238E27FC236}">
                  <a16:creationId xmlns:a16="http://schemas.microsoft.com/office/drawing/2014/main" id="{C30AC6A0-0D71-49F0-963A-495833124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" y="2305"/>
              <a:ext cx="174" cy="176"/>
            </a:xfrm>
            <a:custGeom>
              <a:avLst/>
              <a:gdLst>
                <a:gd name="T0" fmla="*/ 80 w 80"/>
                <a:gd name="T1" fmla="*/ 4 h 81"/>
                <a:gd name="T2" fmla="*/ 73 w 80"/>
                <a:gd name="T3" fmla="*/ 23 h 81"/>
                <a:gd name="T4" fmla="*/ 72 w 80"/>
                <a:gd name="T5" fmla="*/ 42 h 81"/>
                <a:gd name="T6" fmla="*/ 66 w 80"/>
                <a:gd name="T7" fmla="*/ 57 h 81"/>
                <a:gd name="T8" fmla="*/ 64 w 80"/>
                <a:gd name="T9" fmla="*/ 66 h 81"/>
                <a:gd name="T10" fmla="*/ 52 w 80"/>
                <a:gd name="T11" fmla="*/ 80 h 81"/>
                <a:gd name="T12" fmla="*/ 40 w 80"/>
                <a:gd name="T13" fmla="*/ 68 h 81"/>
                <a:gd name="T14" fmla="*/ 53 w 80"/>
                <a:gd name="T15" fmla="*/ 56 h 81"/>
                <a:gd name="T16" fmla="*/ 66 w 80"/>
                <a:gd name="T17" fmla="*/ 45 h 81"/>
                <a:gd name="T18" fmla="*/ 67 w 80"/>
                <a:gd name="T19" fmla="*/ 20 h 81"/>
                <a:gd name="T20" fmla="*/ 62 w 80"/>
                <a:gd name="T21" fmla="*/ 23 h 81"/>
                <a:gd name="T22" fmla="*/ 27 w 80"/>
                <a:gd name="T23" fmla="*/ 58 h 81"/>
                <a:gd name="T24" fmla="*/ 24 w 80"/>
                <a:gd name="T25" fmla="*/ 67 h 81"/>
                <a:gd name="T26" fmla="*/ 13 w 80"/>
                <a:gd name="T27" fmla="*/ 81 h 81"/>
                <a:gd name="T28" fmla="*/ 0 w 80"/>
                <a:gd name="T29" fmla="*/ 69 h 81"/>
                <a:gd name="T30" fmla="*/ 14 w 80"/>
                <a:gd name="T31" fmla="*/ 57 h 81"/>
                <a:gd name="T32" fmla="*/ 23 w 80"/>
                <a:gd name="T33" fmla="*/ 54 h 81"/>
                <a:gd name="T34" fmla="*/ 75 w 80"/>
                <a:gd name="T35" fmla="*/ 2 h 81"/>
                <a:gd name="T36" fmla="*/ 80 w 80"/>
                <a:gd name="T37" fmla="*/ 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80" y="4"/>
                  </a:moveTo>
                  <a:cubicBezTo>
                    <a:pt x="74" y="9"/>
                    <a:pt x="72" y="16"/>
                    <a:pt x="73" y="23"/>
                  </a:cubicBezTo>
                  <a:cubicBezTo>
                    <a:pt x="73" y="30"/>
                    <a:pt x="72" y="36"/>
                    <a:pt x="72" y="42"/>
                  </a:cubicBezTo>
                  <a:cubicBezTo>
                    <a:pt x="72" y="48"/>
                    <a:pt x="71" y="53"/>
                    <a:pt x="66" y="57"/>
                  </a:cubicBezTo>
                  <a:cubicBezTo>
                    <a:pt x="63" y="60"/>
                    <a:pt x="63" y="62"/>
                    <a:pt x="64" y="66"/>
                  </a:cubicBezTo>
                  <a:cubicBezTo>
                    <a:pt x="65" y="73"/>
                    <a:pt x="60" y="80"/>
                    <a:pt x="52" y="80"/>
                  </a:cubicBezTo>
                  <a:cubicBezTo>
                    <a:pt x="45" y="80"/>
                    <a:pt x="40" y="75"/>
                    <a:pt x="40" y="68"/>
                  </a:cubicBezTo>
                  <a:cubicBezTo>
                    <a:pt x="40" y="61"/>
                    <a:pt x="46" y="56"/>
                    <a:pt x="53" y="56"/>
                  </a:cubicBezTo>
                  <a:cubicBezTo>
                    <a:pt x="61" y="56"/>
                    <a:pt x="65" y="53"/>
                    <a:pt x="66" y="45"/>
                  </a:cubicBezTo>
                  <a:cubicBezTo>
                    <a:pt x="67" y="37"/>
                    <a:pt x="67" y="28"/>
                    <a:pt x="67" y="20"/>
                  </a:cubicBezTo>
                  <a:cubicBezTo>
                    <a:pt x="64" y="19"/>
                    <a:pt x="63" y="21"/>
                    <a:pt x="62" y="23"/>
                  </a:cubicBezTo>
                  <a:cubicBezTo>
                    <a:pt x="50" y="34"/>
                    <a:pt x="39" y="46"/>
                    <a:pt x="27" y="58"/>
                  </a:cubicBezTo>
                  <a:cubicBezTo>
                    <a:pt x="24" y="60"/>
                    <a:pt x="23" y="63"/>
                    <a:pt x="24" y="67"/>
                  </a:cubicBezTo>
                  <a:cubicBezTo>
                    <a:pt x="25" y="74"/>
                    <a:pt x="20" y="80"/>
                    <a:pt x="13" y="81"/>
                  </a:cubicBezTo>
                  <a:cubicBezTo>
                    <a:pt x="6" y="81"/>
                    <a:pt x="0" y="75"/>
                    <a:pt x="0" y="69"/>
                  </a:cubicBezTo>
                  <a:cubicBezTo>
                    <a:pt x="0" y="61"/>
                    <a:pt x="6" y="56"/>
                    <a:pt x="14" y="57"/>
                  </a:cubicBezTo>
                  <a:cubicBezTo>
                    <a:pt x="18" y="58"/>
                    <a:pt x="20" y="56"/>
                    <a:pt x="23" y="54"/>
                  </a:cubicBezTo>
                  <a:cubicBezTo>
                    <a:pt x="40" y="36"/>
                    <a:pt x="58" y="19"/>
                    <a:pt x="75" y="2"/>
                  </a:cubicBezTo>
                  <a:cubicBezTo>
                    <a:pt x="77" y="1"/>
                    <a:pt x="80" y="0"/>
                    <a:pt x="8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1" name="Freeform 27">
              <a:extLst>
                <a:ext uri="{FF2B5EF4-FFF2-40B4-BE49-F238E27FC236}">
                  <a16:creationId xmlns:a16="http://schemas.microsoft.com/office/drawing/2014/main" id="{64DBA609-D5E8-4F8F-B5AA-48ED040F2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" y="2292"/>
              <a:ext cx="253" cy="120"/>
            </a:xfrm>
            <a:custGeom>
              <a:avLst/>
              <a:gdLst>
                <a:gd name="T0" fmla="*/ 116 w 116"/>
                <a:gd name="T1" fmla="*/ 6 h 55"/>
                <a:gd name="T2" fmla="*/ 113 w 116"/>
                <a:gd name="T3" fmla="*/ 7 h 55"/>
                <a:gd name="T4" fmla="*/ 58 w 116"/>
                <a:gd name="T5" fmla="*/ 35 h 55"/>
                <a:gd name="T6" fmla="*/ 57 w 116"/>
                <a:gd name="T7" fmla="*/ 41 h 55"/>
                <a:gd name="T8" fmla="*/ 45 w 116"/>
                <a:gd name="T9" fmla="*/ 55 h 55"/>
                <a:gd name="T10" fmla="*/ 33 w 116"/>
                <a:gd name="T11" fmla="*/ 43 h 55"/>
                <a:gd name="T12" fmla="*/ 47 w 116"/>
                <a:gd name="T13" fmla="*/ 32 h 55"/>
                <a:gd name="T14" fmla="*/ 62 w 116"/>
                <a:gd name="T15" fmla="*/ 19 h 55"/>
                <a:gd name="T16" fmla="*/ 28 w 116"/>
                <a:gd name="T17" fmla="*/ 21 h 55"/>
                <a:gd name="T18" fmla="*/ 24 w 116"/>
                <a:gd name="T19" fmla="*/ 28 h 55"/>
                <a:gd name="T20" fmla="*/ 13 w 116"/>
                <a:gd name="T21" fmla="*/ 43 h 55"/>
                <a:gd name="T22" fmla="*/ 0 w 116"/>
                <a:gd name="T23" fmla="*/ 31 h 55"/>
                <a:gd name="T24" fmla="*/ 14 w 116"/>
                <a:gd name="T25" fmla="*/ 19 h 55"/>
                <a:gd name="T26" fmla="*/ 22 w 116"/>
                <a:gd name="T27" fmla="*/ 17 h 55"/>
                <a:gd name="T28" fmla="*/ 29 w 116"/>
                <a:gd name="T29" fmla="*/ 15 h 55"/>
                <a:gd name="T30" fmla="*/ 52 w 116"/>
                <a:gd name="T31" fmla="*/ 14 h 55"/>
                <a:gd name="T32" fmla="*/ 83 w 116"/>
                <a:gd name="T33" fmla="*/ 2 h 55"/>
                <a:gd name="T34" fmla="*/ 111 w 116"/>
                <a:gd name="T35" fmla="*/ 2 h 55"/>
                <a:gd name="T36" fmla="*/ 116 w 116"/>
                <a:gd name="T37" fmla="*/ 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55">
                  <a:moveTo>
                    <a:pt x="116" y="6"/>
                  </a:moveTo>
                  <a:cubicBezTo>
                    <a:pt x="115" y="6"/>
                    <a:pt x="114" y="7"/>
                    <a:pt x="113" y="7"/>
                  </a:cubicBezTo>
                  <a:cubicBezTo>
                    <a:pt x="86" y="0"/>
                    <a:pt x="73" y="19"/>
                    <a:pt x="58" y="35"/>
                  </a:cubicBezTo>
                  <a:cubicBezTo>
                    <a:pt x="55" y="37"/>
                    <a:pt x="57" y="39"/>
                    <a:pt x="57" y="41"/>
                  </a:cubicBezTo>
                  <a:cubicBezTo>
                    <a:pt x="57" y="50"/>
                    <a:pt x="53" y="55"/>
                    <a:pt x="45" y="55"/>
                  </a:cubicBezTo>
                  <a:cubicBezTo>
                    <a:pt x="38" y="55"/>
                    <a:pt x="33" y="50"/>
                    <a:pt x="33" y="43"/>
                  </a:cubicBezTo>
                  <a:cubicBezTo>
                    <a:pt x="33" y="36"/>
                    <a:pt x="39" y="31"/>
                    <a:pt x="47" y="32"/>
                  </a:cubicBezTo>
                  <a:cubicBezTo>
                    <a:pt x="57" y="33"/>
                    <a:pt x="57" y="24"/>
                    <a:pt x="62" y="19"/>
                  </a:cubicBezTo>
                  <a:cubicBezTo>
                    <a:pt x="51" y="20"/>
                    <a:pt x="40" y="20"/>
                    <a:pt x="28" y="21"/>
                  </a:cubicBezTo>
                  <a:cubicBezTo>
                    <a:pt x="24" y="21"/>
                    <a:pt x="23" y="23"/>
                    <a:pt x="24" y="28"/>
                  </a:cubicBezTo>
                  <a:cubicBezTo>
                    <a:pt x="26" y="36"/>
                    <a:pt x="21" y="42"/>
                    <a:pt x="13" y="43"/>
                  </a:cubicBezTo>
                  <a:cubicBezTo>
                    <a:pt x="6" y="43"/>
                    <a:pt x="1" y="38"/>
                    <a:pt x="0" y="31"/>
                  </a:cubicBezTo>
                  <a:cubicBezTo>
                    <a:pt x="0" y="24"/>
                    <a:pt x="6" y="19"/>
                    <a:pt x="14" y="19"/>
                  </a:cubicBezTo>
                  <a:cubicBezTo>
                    <a:pt x="17" y="20"/>
                    <a:pt x="20" y="20"/>
                    <a:pt x="22" y="17"/>
                  </a:cubicBezTo>
                  <a:cubicBezTo>
                    <a:pt x="24" y="14"/>
                    <a:pt x="27" y="15"/>
                    <a:pt x="29" y="15"/>
                  </a:cubicBezTo>
                  <a:cubicBezTo>
                    <a:pt x="37" y="15"/>
                    <a:pt x="44" y="14"/>
                    <a:pt x="52" y="14"/>
                  </a:cubicBezTo>
                  <a:cubicBezTo>
                    <a:pt x="64" y="15"/>
                    <a:pt x="75" y="12"/>
                    <a:pt x="83" y="2"/>
                  </a:cubicBezTo>
                  <a:cubicBezTo>
                    <a:pt x="92" y="0"/>
                    <a:pt x="102" y="1"/>
                    <a:pt x="111" y="2"/>
                  </a:cubicBezTo>
                  <a:cubicBezTo>
                    <a:pt x="114" y="3"/>
                    <a:pt x="116" y="3"/>
                    <a:pt x="1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2" name="Freeform 28">
              <a:extLst>
                <a:ext uri="{FF2B5EF4-FFF2-40B4-BE49-F238E27FC236}">
                  <a16:creationId xmlns:a16="http://schemas.microsoft.com/office/drawing/2014/main" id="{E2E9C4C1-5AB3-4541-BD99-90258D2E5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" y="953"/>
              <a:ext cx="61" cy="509"/>
            </a:xfrm>
            <a:custGeom>
              <a:avLst/>
              <a:gdLst>
                <a:gd name="T0" fmla="*/ 20 w 28"/>
                <a:gd name="T1" fmla="*/ 227 h 234"/>
                <a:gd name="T2" fmla="*/ 13 w 28"/>
                <a:gd name="T3" fmla="*/ 229 h 234"/>
                <a:gd name="T4" fmla="*/ 9 w 28"/>
                <a:gd name="T5" fmla="*/ 227 h 234"/>
                <a:gd name="T6" fmla="*/ 12 w 28"/>
                <a:gd name="T7" fmla="*/ 219 h 234"/>
                <a:gd name="T8" fmla="*/ 12 w 28"/>
                <a:gd name="T9" fmla="*/ 31 h 234"/>
                <a:gd name="T10" fmla="*/ 7 w 28"/>
                <a:gd name="T11" fmla="*/ 23 h 234"/>
                <a:gd name="T12" fmla="*/ 6 w 28"/>
                <a:gd name="T13" fmla="*/ 4 h 234"/>
                <a:gd name="T14" fmla="*/ 23 w 28"/>
                <a:gd name="T15" fmla="*/ 5 h 234"/>
                <a:gd name="T16" fmla="*/ 21 w 28"/>
                <a:gd name="T17" fmla="*/ 23 h 234"/>
                <a:gd name="T18" fmla="*/ 17 w 28"/>
                <a:gd name="T19" fmla="*/ 31 h 234"/>
                <a:gd name="T20" fmla="*/ 17 w 28"/>
                <a:gd name="T21" fmla="*/ 220 h 234"/>
                <a:gd name="T22" fmla="*/ 20 w 28"/>
                <a:gd name="T23" fmla="*/ 22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34">
                  <a:moveTo>
                    <a:pt x="20" y="227"/>
                  </a:moveTo>
                  <a:cubicBezTo>
                    <a:pt x="18" y="228"/>
                    <a:pt x="15" y="225"/>
                    <a:pt x="13" y="229"/>
                  </a:cubicBezTo>
                  <a:cubicBezTo>
                    <a:pt x="10" y="234"/>
                    <a:pt x="9" y="229"/>
                    <a:pt x="9" y="227"/>
                  </a:cubicBezTo>
                  <a:cubicBezTo>
                    <a:pt x="12" y="225"/>
                    <a:pt x="12" y="222"/>
                    <a:pt x="12" y="219"/>
                  </a:cubicBezTo>
                  <a:cubicBezTo>
                    <a:pt x="12" y="157"/>
                    <a:pt x="12" y="94"/>
                    <a:pt x="12" y="31"/>
                  </a:cubicBezTo>
                  <a:cubicBezTo>
                    <a:pt x="12" y="27"/>
                    <a:pt x="11" y="25"/>
                    <a:pt x="7" y="23"/>
                  </a:cubicBezTo>
                  <a:cubicBezTo>
                    <a:pt x="1" y="18"/>
                    <a:pt x="0" y="10"/>
                    <a:pt x="6" y="4"/>
                  </a:cubicBezTo>
                  <a:cubicBezTo>
                    <a:pt x="10" y="0"/>
                    <a:pt x="19" y="0"/>
                    <a:pt x="23" y="5"/>
                  </a:cubicBezTo>
                  <a:cubicBezTo>
                    <a:pt x="28" y="10"/>
                    <a:pt x="28" y="18"/>
                    <a:pt x="21" y="23"/>
                  </a:cubicBezTo>
                  <a:cubicBezTo>
                    <a:pt x="17" y="25"/>
                    <a:pt x="17" y="27"/>
                    <a:pt x="17" y="31"/>
                  </a:cubicBezTo>
                  <a:cubicBezTo>
                    <a:pt x="17" y="94"/>
                    <a:pt x="17" y="157"/>
                    <a:pt x="17" y="220"/>
                  </a:cubicBezTo>
                  <a:cubicBezTo>
                    <a:pt x="17" y="223"/>
                    <a:pt x="18" y="225"/>
                    <a:pt x="20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3" name="Freeform 29">
              <a:extLst>
                <a:ext uri="{FF2B5EF4-FFF2-40B4-BE49-F238E27FC236}">
                  <a16:creationId xmlns:a16="http://schemas.microsoft.com/office/drawing/2014/main" id="{5217F803-F743-457F-8DD5-1E42B123D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" y="2129"/>
              <a:ext cx="13" cy="6"/>
            </a:xfrm>
            <a:custGeom>
              <a:avLst/>
              <a:gdLst>
                <a:gd name="T0" fmla="*/ 6 w 6"/>
                <a:gd name="T1" fmla="*/ 0 h 3"/>
                <a:gd name="T2" fmla="*/ 5 w 6"/>
                <a:gd name="T3" fmla="*/ 0 h 3"/>
                <a:gd name="T4" fmla="*/ 1 w 6"/>
                <a:gd name="T5" fmla="*/ 1 h 3"/>
                <a:gd name="T6" fmla="*/ 0 w 6"/>
                <a:gd name="T7" fmla="*/ 1 h 3"/>
                <a:gd name="T8" fmla="*/ 6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2" y="2"/>
                    <a:pt x="4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id="{2F7759A3-7BD9-419F-B401-2D9E12038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9" y="2170"/>
              <a:ext cx="45" cy="494"/>
            </a:xfrm>
            <a:custGeom>
              <a:avLst/>
              <a:gdLst>
                <a:gd name="T0" fmla="*/ 5 w 21"/>
                <a:gd name="T1" fmla="*/ 0 h 227"/>
                <a:gd name="T2" fmla="*/ 10 w 21"/>
                <a:gd name="T3" fmla="*/ 0 h 227"/>
                <a:gd name="T4" fmla="*/ 10 w 21"/>
                <a:gd name="T5" fmla="*/ 184 h 227"/>
                <a:gd name="T6" fmla="*/ 10 w 21"/>
                <a:gd name="T7" fmla="*/ 198 h 227"/>
                <a:gd name="T8" fmla="*/ 12 w 21"/>
                <a:gd name="T9" fmla="*/ 203 h 227"/>
                <a:gd name="T10" fmla="*/ 18 w 21"/>
                <a:gd name="T11" fmla="*/ 219 h 227"/>
                <a:gd name="T12" fmla="*/ 2 w 21"/>
                <a:gd name="T13" fmla="*/ 225 h 227"/>
                <a:gd name="T14" fmla="*/ 4 w 21"/>
                <a:gd name="T15" fmla="*/ 219 h 227"/>
                <a:gd name="T16" fmla="*/ 4 w 21"/>
                <a:gd name="T17" fmla="*/ 207 h 227"/>
                <a:gd name="T18" fmla="*/ 5 w 21"/>
                <a:gd name="T19" fmla="*/ 202 h 227"/>
                <a:gd name="T20" fmla="*/ 5 w 21"/>
                <a:gd name="T2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7">
                  <a:moveTo>
                    <a:pt x="5" y="0"/>
                  </a:moveTo>
                  <a:cubicBezTo>
                    <a:pt x="6" y="0"/>
                    <a:pt x="8" y="0"/>
                    <a:pt x="10" y="0"/>
                  </a:cubicBezTo>
                  <a:cubicBezTo>
                    <a:pt x="10" y="61"/>
                    <a:pt x="10" y="123"/>
                    <a:pt x="10" y="184"/>
                  </a:cubicBezTo>
                  <a:cubicBezTo>
                    <a:pt x="10" y="189"/>
                    <a:pt x="10" y="193"/>
                    <a:pt x="10" y="198"/>
                  </a:cubicBezTo>
                  <a:cubicBezTo>
                    <a:pt x="10" y="200"/>
                    <a:pt x="10" y="202"/>
                    <a:pt x="12" y="203"/>
                  </a:cubicBezTo>
                  <a:cubicBezTo>
                    <a:pt x="18" y="207"/>
                    <a:pt x="21" y="212"/>
                    <a:pt x="18" y="219"/>
                  </a:cubicBezTo>
                  <a:cubicBezTo>
                    <a:pt x="15" y="226"/>
                    <a:pt x="9" y="227"/>
                    <a:pt x="2" y="225"/>
                  </a:cubicBezTo>
                  <a:cubicBezTo>
                    <a:pt x="0" y="222"/>
                    <a:pt x="2" y="221"/>
                    <a:pt x="4" y="219"/>
                  </a:cubicBezTo>
                  <a:cubicBezTo>
                    <a:pt x="13" y="215"/>
                    <a:pt x="13" y="214"/>
                    <a:pt x="4" y="207"/>
                  </a:cubicBezTo>
                  <a:cubicBezTo>
                    <a:pt x="3" y="205"/>
                    <a:pt x="4" y="204"/>
                    <a:pt x="5" y="202"/>
                  </a:cubicBezTo>
                  <a:cubicBezTo>
                    <a:pt x="5" y="135"/>
                    <a:pt x="5" y="67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5" name="Freeform 31">
              <a:extLst>
                <a:ext uri="{FF2B5EF4-FFF2-40B4-BE49-F238E27FC236}">
                  <a16:creationId xmlns:a16="http://schemas.microsoft.com/office/drawing/2014/main" id="{3D9DFB7B-3B61-4F70-B61B-4BD2B4AA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" y="2166"/>
              <a:ext cx="61" cy="431"/>
            </a:xfrm>
            <a:custGeom>
              <a:avLst/>
              <a:gdLst>
                <a:gd name="T0" fmla="*/ 8 w 28"/>
                <a:gd name="T1" fmla="*/ 0 h 198"/>
                <a:gd name="T2" fmla="*/ 17 w 28"/>
                <a:gd name="T3" fmla="*/ 2 h 198"/>
                <a:gd name="T4" fmla="*/ 17 w 28"/>
                <a:gd name="T5" fmla="*/ 167 h 198"/>
                <a:gd name="T6" fmla="*/ 21 w 28"/>
                <a:gd name="T7" fmla="*/ 175 h 198"/>
                <a:gd name="T8" fmla="*/ 23 w 28"/>
                <a:gd name="T9" fmla="*/ 193 h 198"/>
                <a:gd name="T10" fmla="*/ 5 w 28"/>
                <a:gd name="T11" fmla="*/ 193 h 198"/>
                <a:gd name="T12" fmla="*/ 7 w 28"/>
                <a:gd name="T13" fmla="*/ 175 h 198"/>
                <a:gd name="T14" fmla="*/ 11 w 28"/>
                <a:gd name="T15" fmla="*/ 166 h 198"/>
                <a:gd name="T16" fmla="*/ 11 w 28"/>
                <a:gd name="T17" fmla="*/ 9 h 198"/>
                <a:gd name="T18" fmla="*/ 8 w 28"/>
                <a:gd name="T1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8">
                  <a:moveTo>
                    <a:pt x="8" y="0"/>
                  </a:moveTo>
                  <a:cubicBezTo>
                    <a:pt x="11" y="0"/>
                    <a:pt x="14" y="2"/>
                    <a:pt x="17" y="2"/>
                  </a:cubicBezTo>
                  <a:cubicBezTo>
                    <a:pt x="17" y="57"/>
                    <a:pt x="17" y="112"/>
                    <a:pt x="17" y="167"/>
                  </a:cubicBezTo>
                  <a:cubicBezTo>
                    <a:pt x="17" y="170"/>
                    <a:pt x="17" y="173"/>
                    <a:pt x="21" y="175"/>
                  </a:cubicBezTo>
                  <a:cubicBezTo>
                    <a:pt x="27" y="180"/>
                    <a:pt x="28" y="187"/>
                    <a:pt x="23" y="193"/>
                  </a:cubicBezTo>
                  <a:cubicBezTo>
                    <a:pt x="18" y="198"/>
                    <a:pt x="10" y="198"/>
                    <a:pt x="5" y="193"/>
                  </a:cubicBezTo>
                  <a:cubicBezTo>
                    <a:pt x="0" y="187"/>
                    <a:pt x="1" y="179"/>
                    <a:pt x="7" y="175"/>
                  </a:cubicBezTo>
                  <a:cubicBezTo>
                    <a:pt x="11" y="172"/>
                    <a:pt x="11" y="170"/>
                    <a:pt x="11" y="166"/>
                  </a:cubicBezTo>
                  <a:cubicBezTo>
                    <a:pt x="11" y="113"/>
                    <a:pt x="11" y="61"/>
                    <a:pt x="11" y="9"/>
                  </a:cubicBezTo>
                  <a:cubicBezTo>
                    <a:pt x="11" y="6"/>
                    <a:pt x="12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81B127AF-E0A5-413B-B699-761D52D8E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" y="2168"/>
              <a:ext cx="20" cy="383"/>
            </a:xfrm>
            <a:custGeom>
              <a:avLst/>
              <a:gdLst>
                <a:gd name="T0" fmla="*/ 0 w 9"/>
                <a:gd name="T1" fmla="*/ 1 h 176"/>
                <a:gd name="T2" fmla="*/ 9 w 9"/>
                <a:gd name="T3" fmla="*/ 0 h 176"/>
                <a:gd name="T4" fmla="*/ 7 w 9"/>
                <a:gd name="T5" fmla="*/ 7 h 176"/>
                <a:gd name="T6" fmla="*/ 6 w 9"/>
                <a:gd name="T7" fmla="*/ 169 h 176"/>
                <a:gd name="T8" fmla="*/ 8 w 9"/>
                <a:gd name="T9" fmla="*/ 173 h 176"/>
                <a:gd name="T10" fmla="*/ 1 w 9"/>
                <a:gd name="T11" fmla="*/ 172 h 176"/>
                <a:gd name="T12" fmla="*/ 1 w 9"/>
                <a:gd name="T13" fmla="*/ 110 h 176"/>
                <a:gd name="T14" fmla="*/ 0 w 9"/>
                <a:gd name="T15" fmla="*/ 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6">
                  <a:moveTo>
                    <a:pt x="0" y="1"/>
                  </a:moveTo>
                  <a:cubicBezTo>
                    <a:pt x="3" y="0"/>
                    <a:pt x="6" y="0"/>
                    <a:pt x="9" y="0"/>
                  </a:cubicBezTo>
                  <a:cubicBezTo>
                    <a:pt x="7" y="1"/>
                    <a:pt x="7" y="4"/>
                    <a:pt x="7" y="7"/>
                  </a:cubicBezTo>
                  <a:cubicBezTo>
                    <a:pt x="7" y="61"/>
                    <a:pt x="6" y="115"/>
                    <a:pt x="6" y="169"/>
                  </a:cubicBezTo>
                  <a:cubicBezTo>
                    <a:pt x="6" y="170"/>
                    <a:pt x="7" y="172"/>
                    <a:pt x="8" y="173"/>
                  </a:cubicBezTo>
                  <a:cubicBezTo>
                    <a:pt x="5" y="175"/>
                    <a:pt x="2" y="176"/>
                    <a:pt x="1" y="172"/>
                  </a:cubicBezTo>
                  <a:cubicBezTo>
                    <a:pt x="1" y="151"/>
                    <a:pt x="1" y="131"/>
                    <a:pt x="1" y="110"/>
                  </a:cubicBezTo>
                  <a:cubicBezTo>
                    <a:pt x="1" y="74"/>
                    <a:pt x="1" y="3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7" name="Freeform 33">
              <a:extLst>
                <a:ext uri="{FF2B5EF4-FFF2-40B4-BE49-F238E27FC236}">
                  <a16:creationId xmlns:a16="http://schemas.microsoft.com/office/drawing/2014/main" id="{37963F74-9FAC-4A98-BE8C-408DF711A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0" y="1798"/>
              <a:ext cx="442" cy="15"/>
            </a:xfrm>
            <a:custGeom>
              <a:avLst/>
              <a:gdLst>
                <a:gd name="T0" fmla="*/ 203 w 203"/>
                <a:gd name="T1" fmla="*/ 0 h 7"/>
                <a:gd name="T2" fmla="*/ 203 w 203"/>
                <a:gd name="T3" fmla="*/ 7 h 7"/>
                <a:gd name="T4" fmla="*/ 196 w 203"/>
                <a:gd name="T5" fmla="*/ 6 h 7"/>
                <a:gd name="T6" fmla="*/ 7 w 203"/>
                <a:gd name="T7" fmla="*/ 6 h 7"/>
                <a:gd name="T8" fmla="*/ 0 w 203"/>
                <a:gd name="T9" fmla="*/ 7 h 7"/>
                <a:gd name="T10" fmla="*/ 8 w 203"/>
                <a:gd name="T11" fmla="*/ 4 h 7"/>
                <a:gd name="T12" fmla="*/ 82 w 203"/>
                <a:gd name="T13" fmla="*/ 3 h 7"/>
                <a:gd name="T14" fmla="*/ 8 w 203"/>
                <a:gd name="T15" fmla="*/ 3 h 7"/>
                <a:gd name="T16" fmla="*/ 0 w 203"/>
                <a:gd name="T17" fmla="*/ 0 h 7"/>
                <a:gd name="T18" fmla="*/ 33 w 203"/>
                <a:gd name="T19" fmla="*/ 0 h 7"/>
                <a:gd name="T20" fmla="*/ 203 w 203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7">
                  <a:moveTo>
                    <a:pt x="203" y="0"/>
                  </a:moveTo>
                  <a:cubicBezTo>
                    <a:pt x="203" y="2"/>
                    <a:pt x="203" y="4"/>
                    <a:pt x="203" y="7"/>
                  </a:cubicBezTo>
                  <a:cubicBezTo>
                    <a:pt x="201" y="7"/>
                    <a:pt x="198" y="6"/>
                    <a:pt x="196" y="6"/>
                  </a:cubicBezTo>
                  <a:cubicBezTo>
                    <a:pt x="133" y="6"/>
                    <a:pt x="70" y="6"/>
                    <a:pt x="7" y="6"/>
                  </a:cubicBezTo>
                  <a:cubicBezTo>
                    <a:pt x="5" y="6"/>
                    <a:pt x="2" y="7"/>
                    <a:pt x="0" y="7"/>
                  </a:cubicBezTo>
                  <a:cubicBezTo>
                    <a:pt x="1" y="1"/>
                    <a:pt x="5" y="4"/>
                    <a:pt x="8" y="4"/>
                  </a:cubicBezTo>
                  <a:cubicBezTo>
                    <a:pt x="33" y="3"/>
                    <a:pt x="57" y="3"/>
                    <a:pt x="82" y="3"/>
                  </a:cubicBezTo>
                  <a:cubicBezTo>
                    <a:pt x="57" y="3"/>
                    <a:pt x="33" y="3"/>
                    <a:pt x="8" y="3"/>
                  </a:cubicBezTo>
                  <a:cubicBezTo>
                    <a:pt x="5" y="3"/>
                    <a:pt x="0" y="6"/>
                    <a:pt x="0" y="0"/>
                  </a:cubicBezTo>
                  <a:cubicBezTo>
                    <a:pt x="11" y="0"/>
                    <a:pt x="22" y="0"/>
                    <a:pt x="33" y="0"/>
                  </a:cubicBezTo>
                  <a:cubicBezTo>
                    <a:pt x="89" y="0"/>
                    <a:pt x="146" y="0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101A530F-DC9E-41A3-B9C0-CCD81A80C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2" y="2081"/>
              <a:ext cx="115" cy="198"/>
            </a:xfrm>
            <a:custGeom>
              <a:avLst/>
              <a:gdLst>
                <a:gd name="T0" fmla="*/ 8 w 53"/>
                <a:gd name="T1" fmla="*/ 8 h 91"/>
                <a:gd name="T2" fmla="*/ 8 w 53"/>
                <a:gd name="T3" fmla="*/ 9 h 91"/>
                <a:gd name="T4" fmla="*/ 32 w 53"/>
                <a:gd name="T5" fmla="*/ 66 h 91"/>
                <a:gd name="T6" fmla="*/ 39 w 53"/>
                <a:gd name="T7" fmla="*/ 68 h 91"/>
                <a:gd name="T8" fmla="*/ 53 w 53"/>
                <a:gd name="T9" fmla="*/ 79 h 91"/>
                <a:gd name="T10" fmla="*/ 41 w 53"/>
                <a:gd name="T11" fmla="*/ 91 h 91"/>
                <a:gd name="T12" fmla="*/ 30 w 53"/>
                <a:gd name="T13" fmla="*/ 77 h 91"/>
                <a:gd name="T14" fmla="*/ 27 w 53"/>
                <a:gd name="T15" fmla="*/ 69 h 91"/>
                <a:gd name="T16" fmla="*/ 16 w 53"/>
                <a:gd name="T17" fmla="*/ 59 h 91"/>
                <a:gd name="T18" fmla="*/ 2 w 53"/>
                <a:gd name="T19" fmla="*/ 23 h 91"/>
                <a:gd name="T20" fmla="*/ 2 w 53"/>
                <a:gd name="T21" fmla="*/ 1 h 91"/>
                <a:gd name="T22" fmla="*/ 8 w 53"/>
                <a:gd name="T23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1">
                  <a:moveTo>
                    <a:pt x="8" y="8"/>
                  </a:moveTo>
                  <a:cubicBezTo>
                    <a:pt x="8" y="8"/>
                    <a:pt x="8" y="9"/>
                    <a:pt x="8" y="9"/>
                  </a:cubicBezTo>
                  <a:cubicBezTo>
                    <a:pt x="6" y="42"/>
                    <a:pt x="8" y="45"/>
                    <a:pt x="32" y="66"/>
                  </a:cubicBezTo>
                  <a:cubicBezTo>
                    <a:pt x="35" y="68"/>
                    <a:pt x="37" y="68"/>
                    <a:pt x="39" y="68"/>
                  </a:cubicBezTo>
                  <a:cubicBezTo>
                    <a:pt x="47" y="67"/>
                    <a:pt x="53" y="72"/>
                    <a:pt x="53" y="79"/>
                  </a:cubicBezTo>
                  <a:cubicBezTo>
                    <a:pt x="53" y="86"/>
                    <a:pt x="48" y="91"/>
                    <a:pt x="41" y="91"/>
                  </a:cubicBezTo>
                  <a:cubicBezTo>
                    <a:pt x="33" y="91"/>
                    <a:pt x="28" y="85"/>
                    <a:pt x="30" y="77"/>
                  </a:cubicBezTo>
                  <a:cubicBezTo>
                    <a:pt x="30" y="73"/>
                    <a:pt x="30" y="71"/>
                    <a:pt x="27" y="69"/>
                  </a:cubicBezTo>
                  <a:cubicBezTo>
                    <a:pt x="24" y="66"/>
                    <a:pt x="20" y="62"/>
                    <a:pt x="16" y="59"/>
                  </a:cubicBezTo>
                  <a:cubicBezTo>
                    <a:pt x="4" y="50"/>
                    <a:pt x="0" y="38"/>
                    <a:pt x="2" y="23"/>
                  </a:cubicBezTo>
                  <a:cubicBezTo>
                    <a:pt x="3" y="16"/>
                    <a:pt x="2" y="8"/>
                    <a:pt x="2" y="1"/>
                  </a:cubicBezTo>
                  <a:cubicBezTo>
                    <a:pt x="7" y="0"/>
                    <a:pt x="11" y="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9" name="Freeform 35">
              <a:extLst>
                <a:ext uri="{FF2B5EF4-FFF2-40B4-BE49-F238E27FC236}">
                  <a16:creationId xmlns:a16="http://schemas.microsoft.com/office/drawing/2014/main" id="{E19D0449-6DBD-4F58-98CF-776F32B1F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" y="1020"/>
              <a:ext cx="61" cy="240"/>
            </a:xfrm>
            <a:custGeom>
              <a:avLst/>
              <a:gdLst>
                <a:gd name="T0" fmla="*/ 12 w 28"/>
                <a:gd name="T1" fmla="*/ 109 h 110"/>
                <a:gd name="T2" fmla="*/ 11 w 28"/>
                <a:gd name="T3" fmla="*/ 34 h 110"/>
                <a:gd name="T4" fmla="*/ 6 w 28"/>
                <a:gd name="T5" fmla="*/ 22 h 110"/>
                <a:gd name="T6" fmla="*/ 5 w 28"/>
                <a:gd name="T7" fmla="*/ 5 h 110"/>
                <a:gd name="T8" fmla="*/ 23 w 28"/>
                <a:gd name="T9" fmla="*/ 5 h 110"/>
                <a:gd name="T10" fmla="*/ 22 w 28"/>
                <a:gd name="T11" fmla="*/ 22 h 110"/>
                <a:gd name="T12" fmla="*/ 17 w 28"/>
                <a:gd name="T13" fmla="*/ 34 h 110"/>
                <a:gd name="T14" fmla="*/ 16 w 28"/>
                <a:gd name="T15" fmla="*/ 109 h 110"/>
                <a:gd name="T16" fmla="*/ 12 w 28"/>
                <a:gd name="T17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10">
                  <a:moveTo>
                    <a:pt x="12" y="109"/>
                  </a:moveTo>
                  <a:cubicBezTo>
                    <a:pt x="12" y="84"/>
                    <a:pt x="11" y="59"/>
                    <a:pt x="11" y="34"/>
                  </a:cubicBezTo>
                  <a:cubicBezTo>
                    <a:pt x="11" y="29"/>
                    <a:pt x="11" y="25"/>
                    <a:pt x="6" y="22"/>
                  </a:cubicBezTo>
                  <a:cubicBezTo>
                    <a:pt x="0" y="19"/>
                    <a:pt x="0" y="10"/>
                    <a:pt x="5" y="5"/>
                  </a:cubicBezTo>
                  <a:cubicBezTo>
                    <a:pt x="10" y="0"/>
                    <a:pt x="18" y="0"/>
                    <a:pt x="23" y="5"/>
                  </a:cubicBezTo>
                  <a:cubicBezTo>
                    <a:pt x="28" y="10"/>
                    <a:pt x="28" y="18"/>
                    <a:pt x="22" y="22"/>
                  </a:cubicBezTo>
                  <a:cubicBezTo>
                    <a:pt x="17" y="25"/>
                    <a:pt x="17" y="29"/>
                    <a:pt x="17" y="34"/>
                  </a:cubicBezTo>
                  <a:cubicBezTo>
                    <a:pt x="17" y="59"/>
                    <a:pt x="16" y="84"/>
                    <a:pt x="16" y="109"/>
                  </a:cubicBezTo>
                  <a:cubicBezTo>
                    <a:pt x="15" y="110"/>
                    <a:pt x="13" y="110"/>
                    <a:pt x="12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0" name="Freeform 36">
              <a:extLst>
                <a:ext uri="{FF2B5EF4-FFF2-40B4-BE49-F238E27FC236}">
                  <a16:creationId xmlns:a16="http://schemas.microsoft.com/office/drawing/2014/main" id="{AC87B405-AB19-4EDA-ADDC-B5C1FFB9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" y="1534"/>
              <a:ext cx="165" cy="120"/>
            </a:xfrm>
            <a:custGeom>
              <a:avLst/>
              <a:gdLst>
                <a:gd name="T0" fmla="*/ 4 w 76"/>
                <a:gd name="T1" fmla="*/ 54 h 55"/>
                <a:gd name="T2" fmla="*/ 3 w 76"/>
                <a:gd name="T3" fmla="*/ 44 h 55"/>
                <a:gd name="T4" fmla="*/ 33 w 76"/>
                <a:gd name="T5" fmla="*/ 39 h 55"/>
                <a:gd name="T6" fmla="*/ 46 w 76"/>
                <a:gd name="T7" fmla="*/ 27 h 55"/>
                <a:gd name="T8" fmla="*/ 52 w 76"/>
                <a:gd name="T9" fmla="*/ 12 h 55"/>
                <a:gd name="T10" fmla="*/ 65 w 76"/>
                <a:gd name="T11" fmla="*/ 0 h 55"/>
                <a:gd name="T12" fmla="*/ 76 w 76"/>
                <a:gd name="T13" fmla="*/ 13 h 55"/>
                <a:gd name="T14" fmla="*/ 64 w 76"/>
                <a:gd name="T15" fmla="*/ 24 h 55"/>
                <a:gd name="T16" fmla="*/ 51 w 76"/>
                <a:gd name="T17" fmla="*/ 29 h 55"/>
                <a:gd name="T18" fmla="*/ 45 w 76"/>
                <a:gd name="T19" fmla="*/ 36 h 55"/>
                <a:gd name="T20" fmla="*/ 9 w 76"/>
                <a:gd name="T21" fmla="*/ 52 h 55"/>
                <a:gd name="T22" fmla="*/ 4 w 76"/>
                <a:gd name="T2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55">
                  <a:moveTo>
                    <a:pt x="4" y="54"/>
                  </a:moveTo>
                  <a:cubicBezTo>
                    <a:pt x="3" y="51"/>
                    <a:pt x="0" y="47"/>
                    <a:pt x="3" y="44"/>
                  </a:cubicBezTo>
                  <a:cubicBezTo>
                    <a:pt x="13" y="48"/>
                    <a:pt x="26" y="46"/>
                    <a:pt x="33" y="39"/>
                  </a:cubicBezTo>
                  <a:cubicBezTo>
                    <a:pt x="37" y="35"/>
                    <a:pt x="42" y="31"/>
                    <a:pt x="46" y="27"/>
                  </a:cubicBezTo>
                  <a:cubicBezTo>
                    <a:pt x="50" y="23"/>
                    <a:pt x="54" y="19"/>
                    <a:pt x="52" y="12"/>
                  </a:cubicBezTo>
                  <a:cubicBezTo>
                    <a:pt x="51" y="6"/>
                    <a:pt x="58" y="0"/>
                    <a:pt x="65" y="0"/>
                  </a:cubicBezTo>
                  <a:cubicBezTo>
                    <a:pt x="71" y="1"/>
                    <a:pt x="76" y="6"/>
                    <a:pt x="76" y="13"/>
                  </a:cubicBezTo>
                  <a:cubicBezTo>
                    <a:pt x="76" y="19"/>
                    <a:pt x="70" y="26"/>
                    <a:pt x="64" y="24"/>
                  </a:cubicBezTo>
                  <a:cubicBezTo>
                    <a:pt x="58" y="23"/>
                    <a:pt x="55" y="25"/>
                    <a:pt x="51" y="29"/>
                  </a:cubicBezTo>
                  <a:cubicBezTo>
                    <a:pt x="49" y="31"/>
                    <a:pt x="47" y="33"/>
                    <a:pt x="45" y="36"/>
                  </a:cubicBezTo>
                  <a:cubicBezTo>
                    <a:pt x="36" y="47"/>
                    <a:pt x="25" y="55"/>
                    <a:pt x="9" y="52"/>
                  </a:cubicBezTo>
                  <a:cubicBezTo>
                    <a:pt x="7" y="51"/>
                    <a:pt x="5" y="52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1" name="Freeform 37">
              <a:extLst>
                <a:ext uri="{FF2B5EF4-FFF2-40B4-BE49-F238E27FC236}">
                  <a16:creationId xmlns:a16="http://schemas.microsoft.com/office/drawing/2014/main" id="{0DCA684A-A4E7-4EA6-9E35-D394C7473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" y="1954"/>
              <a:ext cx="161" cy="122"/>
            </a:xfrm>
            <a:custGeom>
              <a:avLst/>
              <a:gdLst>
                <a:gd name="T0" fmla="*/ 73 w 74"/>
                <a:gd name="T1" fmla="*/ 4 h 56"/>
                <a:gd name="T2" fmla="*/ 73 w 74"/>
                <a:gd name="T3" fmla="*/ 10 h 56"/>
                <a:gd name="T4" fmla="*/ 53 w 74"/>
                <a:gd name="T5" fmla="*/ 10 h 56"/>
                <a:gd name="T6" fmla="*/ 50 w 74"/>
                <a:gd name="T7" fmla="*/ 10 h 56"/>
                <a:gd name="T8" fmla="*/ 23 w 74"/>
                <a:gd name="T9" fmla="*/ 36 h 56"/>
                <a:gd name="T10" fmla="*/ 24 w 74"/>
                <a:gd name="T11" fmla="*/ 41 h 56"/>
                <a:gd name="T12" fmla="*/ 13 w 74"/>
                <a:gd name="T13" fmla="*/ 55 h 56"/>
                <a:gd name="T14" fmla="*/ 0 w 74"/>
                <a:gd name="T15" fmla="*/ 43 h 56"/>
                <a:gd name="T16" fmla="*/ 13 w 74"/>
                <a:gd name="T17" fmla="*/ 31 h 56"/>
                <a:gd name="T18" fmla="*/ 23 w 74"/>
                <a:gd name="T19" fmla="*/ 28 h 56"/>
                <a:gd name="T20" fmla="*/ 28 w 74"/>
                <a:gd name="T21" fmla="*/ 23 h 56"/>
                <a:gd name="T22" fmla="*/ 73 w 74"/>
                <a:gd name="T23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56">
                  <a:moveTo>
                    <a:pt x="73" y="4"/>
                  </a:moveTo>
                  <a:cubicBezTo>
                    <a:pt x="74" y="6"/>
                    <a:pt x="74" y="8"/>
                    <a:pt x="73" y="10"/>
                  </a:cubicBezTo>
                  <a:cubicBezTo>
                    <a:pt x="66" y="10"/>
                    <a:pt x="59" y="10"/>
                    <a:pt x="53" y="10"/>
                  </a:cubicBezTo>
                  <a:cubicBezTo>
                    <a:pt x="52" y="10"/>
                    <a:pt x="50" y="10"/>
                    <a:pt x="50" y="10"/>
                  </a:cubicBezTo>
                  <a:cubicBezTo>
                    <a:pt x="41" y="19"/>
                    <a:pt x="32" y="27"/>
                    <a:pt x="23" y="36"/>
                  </a:cubicBezTo>
                  <a:cubicBezTo>
                    <a:pt x="22" y="38"/>
                    <a:pt x="24" y="40"/>
                    <a:pt x="24" y="41"/>
                  </a:cubicBezTo>
                  <a:cubicBezTo>
                    <a:pt x="25" y="49"/>
                    <a:pt x="20" y="55"/>
                    <a:pt x="13" y="55"/>
                  </a:cubicBezTo>
                  <a:cubicBezTo>
                    <a:pt x="6" y="56"/>
                    <a:pt x="0" y="50"/>
                    <a:pt x="0" y="43"/>
                  </a:cubicBezTo>
                  <a:cubicBezTo>
                    <a:pt x="0" y="36"/>
                    <a:pt x="6" y="30"/>
                    <a:pt x="13" y="31"/>
                  </a:cubicBezTo>
                  <a:cubicBezTo>
                    <a:pt x="18" y="32"/>
                    <a:pt x="20" y="31"/>
                    <a:pt x="23" y="28"/>
                  </a:cubicBezTo>
                  <a:cubicBezTo>
                    <a:pt x="25" y="26"/>
                    <a:pt x="27" y="25"/>
                    <a:pt x="28" y="23"/>
                  </a:cubicBezTo>
                  <a:cubicBezTo>
                    <a:pt x="39" y="8"/>
                    <a:pt x="53" y="0"/>
                    <a:pt x="7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FA78DA3B-D9F5-4C2F-9E66-668EB90CA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" y="1534"/>
              <a:ext cx="161" cy="120"/>
            </a:xfrm>
            <a:custGeom>
              <a:avLst/>
              <a:gdLst>
                <a:gd name="T0" fmla="*/ 74 w 74"/>
                <a:gd name="T1" fmla="*/ 46 h 55"/>
                <a:gd name="T2" fmla="*/ 74 w 74"/>
                <a:gd name="T3" fmla="*/ 52 h 55"/>
                <a:gd name="T4" fmla="*/ 29 w 74"/>
                <a:gd name="T5" fmla="*/ 33 h 55"/>
                <a:gd name="T6" fmla="*/ 11 w 74"/>
                <a:gd name="T7" fmla="*/ 24 h 55"/>
                <a:gd name="T8" fmla="*/ 1 w 74"/>
                <a:gd name="T9" fmla="*/ 11 h 55"/>
                <a:gd name="T10" fmla="*/ 14 w 74"/>
                <a:gd name="T11" fmla="*/ 0 h 55"/>
                <a:gd name="T12" fmla="*/ 25 w 74"/>
                <a:gd name="T13" fmla="*/ 13 h 55"/>
                <a:gd name="T14" fmla="*/ 29 w 74"/>
                <a:gd name="T15" fmla="*/ 25 h 55"/>
                <a:gd name="T16" fmla="*/ 36 w 74"/>
                <a:gd name="T17" fmla="*/ 31 h 55"/>
                <a:gd name="T18" fmla="*/ 74 w 74"/>
                <a:gd name="T19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55">
                  <a:moveTo>
                    <a:pt x="74" y="46"/>
                  </a:moveTo>
                  <a:cubicBezTo>
                    <a:pt x="74" y="48"/>
                    <a:pt x="74" y="50"/>
                    <a:pt x="74" y="52"/>
                  </a:cubicBezTo>
                  <a:cubicBezTo>
                    <a:pt x="55" y="55"/>
                    <a:pt x="40" y="48"/>
                    <a:pt x="29" y="33"/>
                  </a:cubicBezTo>
                  <a:cubicBezTo>
                    <a:pt x="25" y="27"/>
                    <a:pt x="21" y="22"/>
                    <a:pt x="11" y="24"/>
                  </a:cubicBezTo>
                  <a:cubicBezTo>
                    <a:pt x="5" y="25"/>
                    <a:pt x="0" y="17"/>
                    <a:pt x="1" y="11"/>
                  </a:cubicBezTo>
                  <a:cubicBezTo>
                    <a:pt x="2" y="4"/>
                    <a:pt x="8" y="0"/>
                    <a:pt x="14" y="0"/>
                  </a:cubicBezTo>
                  <a:cubicBezTo>
                    <a:pt x="21" y="1"/>
                    <a:pt x="26" y="7"/>
                    <a:pt x="25" y="13"/>
                  </a:cubicBezTo>
                  <a:cubicBezTo>
                    <a:pt x="23" y="19"/>
                    <a:pt x="26" y="21"/>
                    <a:pt x="29" y="25"/>
                  </a:cubicBezTo>
                  <a:cubicBezTo>
                    <a:pt x="32" y="27"/>
                    <a:pt x="34" y="29"/>
                    <a:pt x="36" y="31"/>
                  </a:cubicBezTo>
                  <a:cubicBezTo>
                    <a:pt x="45" y="45"/>
                    <a:pt x="58" y="48"/>
                    <a:pt x="7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9890B325-D58E-4E1A-8CC2-D438E32E1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" y="1959"/>
              <a:ext cx="172" cy="117"/>
            </a:xfrm>
            <a:custGeom>
              <a:avLst/>
              <a:gdLst>
                <a:gd name="T0" fmla="*/ 7 w 79"/>
                <a:gd name="T1" fmla="*/ 9 h 54"/>
                <a:gd name="T2" fmla="*/ 7 w 79"/>
                <a:gd name="T3" fmla="*/ 0 h 54"/>
                <a:gd name="T4" fmla="*/ 25 w 79"/>
                <a:gd name="T5" fmla="*/ 2 h 54"/>
                <a:gd name="T6" fmla="*/ 36 w 79"/>
                <a:gd name="T7" fmla="*/ 6 h 54"/>
                <a:gd name="T8" fmla="*/ 53 w 79"/>
                <a:gd name="T9" fmla="*/ 23 h 54"/>
                <a:gd name="T10" fmla="*/ 67 w 79"/>
                <a:gd name="T11" fmla="*/ 30 h 54"/>
                <a:gd name="T12" fmla="*/ 79 w 79"/>
                <a:gd name="T13" fmla="*/ 42 h 54"/>
                <a:gd name="T14" fmla="*/ 66 w 79"/>
                <a:gd name="T15" fmla="*/ 53 h 54"/>
                <a:gd name="T16" fmla="*/ 55 w 79"/>
                <a:gd name="T17" fmla="*/ 40 h 54"/>
                <a:gd name="T18" fmla="*/ 52 w 79"/>
                <a:gd name="T19" fmla="*/ 30 h 54"/>
                <a:gd name="T20" fmla="*/ 39 w 79"/>
                <a:gd name="T21" fmla="*/ 17 h 54"/>
                <a:gd name="T22" fmla="*/ 7 w 79"/>
                <a:gd name="T23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54">
                  <a:moveTo>
                    <a:pt x="7" y="9"/>
                  </a:moveTo>
                  <a:cubicBezTo>
                    <a:pt x="0" y="6"/>
                    <a:pt x="5" y="3"/>
                    <a:pt x="7" y="0"/>
                  </a:cubicBezTo>
                  <a:cubicBezTo>
                    <a:pt x="12" y="4"/>
                    <a:pt x="19" y="1"/>
                    <a:pt x="25" y="2"/>
                  </a:cubicBezTo>
                  <a:cubicBezTo>
                    <a:pt x="30" y="2"/>
                    <a:pt x="33" y="3"/>
                    <a:pt x="36" y="6"/>
                  </a:cubicBezTo>
                  <a:cubicBezTo>
                    <a:pt x="42" y="12"/>
                    <a:pt x="48" y="18"/>
                    <a:pt x="53" y="23"/>
                  </a:cubicBezTo>
                  <a:cubicBezTo>
                    <a:pt x="57" y="27"/>
                    <a:pt x="61" y="31"/>
                    <a:pt x="67" y="30"/>
                  </a:cubicBezTo>
                  <a:cubicBezTo>
                    <a:pt x="74" y="28"/>
                    <a:pt x="79" y="35"/>
                    <a:pt x="79" y="42"/>
                  </a:cubicBezTo>
                  <a:cubicBezTo>
                    <a:pt x="79" y="48"/>
                    <a:pt x="73" y="54"/>
                    <a:pt x="66" y="53"/>
                  </a:cubicBezTo>
                  <a:cubicBezTo>
                    <a:pt x="60" y="53"/>
                    <a:pt x="54" y="46"/>
                    <a:pt x="55" y="40"/>
                  </a:cubicBezTo>
                  <a:cubicBezTo>
                    <a:pt x="57" y="35"/>
                    <a:pt x="55" y="33"/>
                    <a:pt x="52" y="30"/>
                  </a:cubicBezTo>
                  <a:cubicBezTo>
                    <a:pt x="47" y="26"/>
                    <a:pt x="43" y="22"/>
                    <a:pt x="39" y="17"/>
                  </a:cubicBezTo>
                  <a:cubicBezTo>
                    <a:pt x="31" y="5"/>
                    <a:pt x="19" y="6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4" name="Freeform 40">
              <a:extLst>
                <a:ext uri="{FF2B5EF4-FFF2-40B4-BE49-F238E27FC236}">
                  <a16:creationId xmlns:a16="http://schemas.microsoft.com/office/drawing/2014/main" id="{890A1AE5-39DD-4875-933F-3A5108BC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" y="1956"/>
              <a:ext cx="150" cy="114"/>
            </a:xfrm>
            <a:custGeom>
              <a:avLst/>
              <a:gdLst>
                <a:gd name="T0" fmla="*/ 4 w 69"/>
                <a:gd name="T1" fmla="*/ 3 h 52"/>
                <a:gd name="T2" fmla="*/ 35 w 69"/>
                <a:gd name="T3" fmla="*/ 14 h 52"/>
                <a:gd name="T4" fmla="*/ 46 w 69"/>
                <a:gd name="T5" fmla="*/ 25 h 52"/>
                <a:gd name="T6" fmla="*/ 55 w 69"/>
                <a:gd name="T7" fmla="*/ 28 h 52"/>
                <a:gd name="T8" fmla="*/ 69 w 69"/>
                <a:gd name="T9" fmla="*/ 41 h 52"/>
                <a:gd name="T10" fmla="*/ 56 w 69"/>
                <a:gd name="T11" fmla="*/ 52 h 52"/>
                <a:gd name="T12" fmla="*/ 45 w 69"/>
                <a:gd name="T13" fmla="*/ 37 h 52"/>
                <a:gd name="T14" fmla="*/ 43 w 69"/>
                <a:gd name="T15" fmla="*/ 30 h 52"/>
                <a:gd name="T16" fmla="*/ 37 w 69"/>
                <a:gd name="T17" fmla="*/ 24 h 52"/>
                <a:gd name="T18" fmla="*/ 1 w 69"/>
                <a:gd name="T19" fmla="*/ 8 h 52"/>
                <a:gd name="T20" fmla="*/ 4 w 69"/>
                <a:gd name="T2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52">
                  <a:moveTo>
                    <a:pt x="4" y="3"/>
                  </a:moveTo>
                  <a:cubicBezTo>
                    <a:pt x="17" y="0"/>
                    <a:pt x="27" y="3"/>
                    <a:pt x="35" y="14"/>
                  </a:cubicBezTo>
                  <a:cubicBezTo>
                    <a:pt x="38" y="18"/>
                    <a:pt x="42" y="21"/>
                    <a:pt x="46" y="25"/>
                  </a:cubicBezTo>
                  <a:cubicBezTo>
                    <a:pt x="48" y="28"/>
                    <a:pt x="51" y="29"/>
                    <a:pt x="55" y="28"/>
                  </a:cubicBezTo>
                  <a:cubicBezTo>
                    <a:pt x="64" y="27"/>
                    <a:pt x="69" y="33"/>
                    <a:pt x="69" y="41"/>
                  </a:cubicBezTo>
                  <a:cubicBezTo>
                    <a:pt x="69" y="47"/>
                    <a:pt x="63" y="52"/>
                    <a:pt x="56" y="52"/>
                  </a:cubicBezTo>
                  <a:cubicBezTo>
                    <a:pt x="49" y="51"/>
                    <a:pt x="44" y="45"/>
                    <a:pt x="45" y="37"/>
                  </a:cubicBezTo>
                  <a:cubicBezTo>
                    <a:pt x="46" y="34"/>
                    <a:pt x="45" y="32"/>
                    <a:pt x="43" y="30"/>
                  </a:cubicBezTo>
                  <a:cubicBezTo>
                    <a:pt x="41" y="28"/>
                    <a:pt x="38" y="26"/>
                    <a:pt x="37" y="24"/>
                  </a:cubicBezTo>
                  <a:cubicBezTo>
                    <a:pt x="28" y="12"/>
                    <a:pt x="17" y="5"/>
                    <a:pt x="1" y="8"/>
                  </a:cubicBezTo>
                  <a:cubicBezTo>
                    <a:pt x="0" y="4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5" name="Freeform 41">
              <a:extLst>
                <a:ext uri="{FF2B5EF4-FFF2-40B4-BE49-F238E27FC236}">
                  <a16:creationId xmlns:a16="http://schemas.microsoft.com/office/drawing/2014/main" id="{145879CB-1032-4412-90F7-AA0D34E34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" y="1776"/>
              <a:ext cx="246" cy="56"/>
            </a:xfrm>
            <a:custGeom>
              <a:avLst/>
              <a:gdLst>
                <a:gd name="T0" fmla="*/ 23 w 113"/>
                <a:gd name="T1" fmla="*/ 10 h 26"/>
                <a:gd name="T2" fmla="*/ 31 w 113"/>
                <a:gd name="T3" fmla="*/ 12 h 26"/>
                <a:gd name="T4" fmla="*/ 105 w 113"/>
                <a:gd name="T5" fmla="*/ 12 h 26"/>
                <a:gd name="T6" fmla="*/ 113 w 113"/>
                <a:gd name="T7" fmla="*/ 14 h 26"/>
                <a:gd name="T8" fmla="*/ 107 w 113"/>
                <a:gd name="T9" fmla="*/ 15 h 26"/>
                <a:gd name="T10" fmla="*/ 31 w 113"/>
                <a:gd name="T11" fmla="*/ 15 h 26"/>
                <a:gd name="T12" fmla="*/ 23 w 113"/>
                <a:gd name="T13" fmla="*/ 17 h 26"/>
                <a:gd name="T14" fmla="*/ 8 w 113"/>
                <a:gd name="T15" fmla="*/ 25 h 26"/>
                <a:gd name="T16" fmla="*/ 0 w 113"/>
                <a:gd name="T17" fmla="*/ 14 h 26"/>
                <a:gd name="T18" fmla="*/ 9 w 113"/>
                <a:gd name="T19" fmla="*/ 2 h 26"/>
                <a:gd name="T20" fmla="*/ 23 w 113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26">
                  <a:moveTo>
                    <a:pt x="23" y="10"/>
                  </a:moveTo>
                  <a:cubicBezTo>
                    <a:pt x="25" y="13"/>
                    <a:pt x="28" y="12"/>
                    <a:pt x="31" y="12"/>
                  </a:cubicBezTo>
                  <a:cubicBezTo>
                    <a:pt x="56" y="12"/>
                    <a:pt x="80" y="12"/>
                    <a:pt x="105" y="12"/>
                  </a:cubicBezTo>
                  <a:cubicBezTo>
                    <a:pt x="108" y="12"/>
                    <a:pt x="111" y="11"/>
                    <a:pt x="113" y="14"/>
                  </a:cubicBezTo>
                  <a:cubicBezTo>
                    <a:pt x="111" y="16"/>
                    <a:pt x="109" y="15"/>
                    <a:pt x="107" y="15"/>
                  </a:cubicBezTo>
                  <a:cubicBezTo>
                    <a:pt x="81" y="15"/>
                    <a:pt x="56" y="15"/>
                    <a:pt x="31" y="15"/>
                  </a:cubicBezTo>
                  <a:cubicBezTo>
                    <a:pt x="28" y="15"/>
                    <a:pt x="25" y="14"/>
                    <a:pt x="23" y="17"/>
                  </a:cubicBezTo>
                  <a:cubicBezTo>
                    <a:pt x="21" y="24"/>
                    <a:pt x="15" y="26"/>
                    <a:pt x="8" y="25"/>
                  </a:cubicBezTo>
                  <a:cubicBezTo>
                    <a:pt x="3" y="23"/>
                    <a:pt x="0" y="19"/>
                    <a:pt x="0" y="14"/>
                  </a:cubicBezTo>
                  <a:cubicBezTo>
                    <a:pt x="0" y="7"/>
                    <a:pt x="3" y="3"/>
                    <a:pt x="9" y="2"/>
                  </a:cubicBezTo>
                  <a:cubicBezTo>
                    <a:pt x="16" y="0"/>
                    <a:pt x="21" y="3"/>
                    <a:pt x="2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6" name="Freeform 42">
              <a:extLst>
                <a:ext uri="{FF2B5EF4-FFF2-40B4-BE49-F238E27FC236}">
                  <a16:creationId xmlns:a16="http://schemas.microsoft.com/office/drawing/2014/main" id="{A8821CF1-4067-443C-9D32-86FEE7F4F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" y="2468"/>
              <a:ext cx="109" cy="105"/>
            </a:xfrm>
            <a:custGeom>
              <a:avLst/>
              <a:gdLst>
                <a:gd name="T0" fmla="*/ 1 w 50"/>
                <a:gd name="T1" fmla="*/ 3 h 48"/>
                <a:gd name="T2" fmla="*/ 1 w 50"/>
                <a:gd name="T3" fmla="*/ 1 h 48"/>
                <a:gd name="T4" fmla="*/ 2 w 50"/>
                <a:gd name="T5" fmla="*/ 1 h 48"/>
                <a:gd name="T6" fmla="*/ 8 w 50"/>
                <a:gd name="T7" fmla="*/ 3 h 48"/>
                <a:gd name="T8" fmla="*/ 27 w 50"/>
                <a:gd name="T9" fmla="*/ 22 h 48"/>
                <a:gd name="T10" fmla="*/ 36 w 50"/>
                <a:gd name="T11" fmla="*/ 25 h 48"/>
                <a:gd name="T12" fmla="*/ 50 w 50"/>
                <a:gd name="T13" fmla="*/ 36 h 48"/>
                <a:gd name="T14" fmla="*/ 38 w 50"/>
                <a:gd name="T15" fmla="*/ 48 h 48"/>
                <a:gd name="T16" fmla="*/ 26 w 50"/>
                <a:gd name="T17" fmla="*/ 34 h 48"/>
                <a:gd name="T18" fmla="*/ 23 w 50"/>
                <a:gd name="T19" fmla="*/ 26 h 48"/>
                <a:gd name="T20" fmla="*/ 1 w 50"/>
                <a:gd name="T21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1" y="3"/>
                  </a:moveTo>
                  <a:cubicBezTo>
                    <a:pt x="1" y="2"/>
                    <a:pt x="0" y="2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3"/>
                    <a:pt x="5" y="5"/>
                    <a:pt x="8" y="3"/>
                  </a:cubicBezTo>
                  <a:cubicBezTo>
                    <a:pt x="14" y="9"/>
                    <a:pt x="21" y="16"/>
                    <a:pt x="27" y="22"/>
                  </a:cubicBezTo>
                  <a:cubicBezTo>
                    <a:pt x="30" y="24"/>
                    <a:pt x="32" y="26"/>
                    <a:pt x="36" y="25"/>
                  </a:cubicBezTo>
                  <a:cubicBezTo>
                    <a:pt x="44" y="23"/>
                    <a:pt x="50" y="29"/>
                    <a:pt x="50" y="36"/>
                  </a:cubicBezTo>
                  <a:cubicBezTo>
                    <a:pt x="50" y="43"/>
                    <a:pt x="45" y="48"/>
                    <a:pt x="38" y="48"/>
                  </a:cubicBezTo>
                  <a:cubicBezTo>
                    <a:pt x="30" y="48"/>
                    <a:pt x="25" y="42"/>
                    <a:pt x="26" y="34"/>
                  </a:cubicBezTo>
                  <a:cubicBezTo>
                    <a:pt x="27" y="31"/>
                    <a:pt x="26" y="29"/>
                    <a:pt x="23" y="26"/>
                  </a:cubicBezTo>
                  <a:cubicBezTo>
                    <a:pt x="16" y="19"/>
                    <a:pt x="8" y="1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7" name="Freeform 43">
              <a:extLst>
                <a:ext uri="{FF2B5EF4-FFF2-40B4-BE49-F238E27FC236}">
                  <a16:creationId xmlns:a16="http://schemas.microsoft.com/office/drawing/2014/main" id="{84F66E11-BCE6-41DC-ACBD-82A16B6A2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" y="2481"/>
              <a:ext cx="57" cy="164"/>
            </a:xfrm>
            <a:custGeom>
              <a:avLst/>
              <a:gdLst>
                <a:gd name="T0" fmla="*/ 10 w 26"/>
                <a:gd name="T1" fmla="*/ 52 h 75"/>
                <a:gd name="T2" fmla="*/ 12 w 26"/>
                <a:gd name="T3" fmla="*/ 44 h 75"/>
                <a:gd name="T4" fmla="*/ 12 w 26"/>
                <a:gd name="T5" fmla="*/ 8 h 75"/>
                <a:gd name="T6" fmla="*/ 13 w 26"/>
                <a:gd name="T7" fmla="*/ 0 h 75"/>
                <a:gd name="T8" fmla="*/ 15 w 26"/>
                <a:gd name="T9" fmla="*/ 4 h 75"/>
                <a:gd name="T10" fmla="*/ 15 w 26"/>
                <a:gd name="T11" fmla="*/ 44 h 75"/>
                <a:gd name="T12" fmla="*/ 17 w 26"/>
                <a:gd name="T13" fmla="*/ 52 h 75"/>
                <a:gd name="T14" fmla="*/ 25 w 26"/>
                <a:gd name="T15" fmla="*/ 66 h 75"/>
                <a:gd name="T16" fmla="*/ 14 w 26"/>
                <a:gd name="T17" fmla="*/ 74 h 75"/>
                <a:gd name="T18" fmla="*/ 2 w 26"/>
                <a:gd name="T19" fmla="*/ 66 h 75"/>
                <a:gd name="T20" fmla="*/ 10 w 26"/>
                <a:gd name="T21" fmla="*/ 5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75">
                  <a:moveTo>
                    <a:pt x="10" y="52"/>
                  </a:moveTo>
                  <a:cubicBezTo>
                    <a:pt x="13" y="50"/>
                    <a:pt x="12" y="47"/>
                    <a:pt x="12" y="44"/>
                  </a:cubicBezTo>
                  <a:cubicBezTo>
                    <a:pt x="12" y="32"/>
                    <a:pt x="12" y="20"/>
                    <a:pt x="12" y="8"/>
                  </a:cubicBezTo>
                  <a:cubicBezTo>
                    <a:pt x="12" y="5"/>
                    <a:pt x="11" y="2"/>
                    <a:pt x="13" y="0"/>
                  </a:cubicBezTo>
                  <a:cubicBezTo>
                    <a:pt x="16" y="1"/>
                    <a:pt x="15" y="3"/>
                    <a:pt x="15" y="4"/>
                  </a:cubicBezTo>
                  <a:cubicBezTo>
                    <a:pt x="15" y="18"/>
                    <a:pt x="15" y="31"/>
                    <a:pt x="15" y="44"/>
                  </a:cubicBezTo>
                  <a:cubicBezTo>
                    <a:pt x="15" y="46"/>
                    <a:pt x="14" y="50"/>
                    <a:pt x="17" y="52"/>
                  </a:cubicBezTo>
                  <a:cubicBezTo>
                    <a:pt x="24" y="54"/>
                    <a:pt x="26" y="59"/>
                    <a:pt x="25" y="66"/>
                  </a:cubicBezTo>
                  <a:cubicBezTo>
                    <a:pt x="23" y="71"/>
                    <a:pt x="19" y="74"/>
                    <a:pt x="14" y="74"/>
                  </a:cubicBezTo>
                  <a:cubicBezTo>
                    <a:pt x="8" y="75"/>
                    <a:pt x="3" y="72"/>
                    <a:pt x="2" y="66"/>
                  </a:cubicBezTo>
                  <a:cubicBezTo>
                    <a:pt x="0" y="59"/>
                    <a:pt x="2" y="54"/>
                    <a:pt x="1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8" name="Freeform 44">
              <a:extLst>
                <a:ext uri="{FF2B5EF4-FFF2-40B4-BE49-F238E27FC236}">
                  <a16:creationId xmlns:a16="http://schemas.microsoft.com/office/drawing/2014/main" id="{8F8BF970-92CD-4CD8-8989-949F0224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" y="1826"/>
              <a:ext cx="98" cy="59"/>
            </a:xfrm>
            <a:custGeom>
              <a:avLst/>
              <a:gdLst>
                <a:gd name="T0" fmla="*/ 41 w 45"/>
                <a:gd name="T1" fmla="*/ 21 h 27"/>
                <a:gd name="T2" fmla="*/ 22 w 45"/>
                <a:gd name="T3" fmla="*/ 21 h 27"/>
                <a:gd name="T4" fmla="*/ 5 w 45"/>
                <a:gd name="T5" fmla="*/ 22 h 27"/>
                <a:gd name="T6" fmla="*/ 5 w 45"/>
                <a:gd name="T7" fmla="*/ 5 h 27"/>
                <a:gd name="T8" fmla="*/ 22 w 45"/>
                <a:gd name="T9" fmla="*/ 5 h 27"/>
                <a:gd name="T10" fmla="*/ 33 w 45"/>
                <a:gd name="T11" fmla="*/ 10 h 27"/>
                <a:gd name="T12" fmla="*/ 44 w 45"/>
                <a:gd name="T13" fmla="*/ 16 h 27"/>
                <a:gd name="T14" fmla="*/ 41 w 45"/>
                <a:gd name="T15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7">
                  <a:moveTo>
                    <a:pt x="41" y="21"/>
                  </a:moveTo>
                  <a:cubicBezTo>
                    <a:pt x="32" y="14"/>
                    <a:pt x="30" y="14"/>
                    <a:pt x="22" y="21"/>
                  </a:cubicBezTo>
                  <a:cubicBezTo>
                    <a:pt x="18" y="26"/>
                    <a:pt x="10" y="27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10" y="0"/>
                    <a:pt x="18" y="0"/>
                    <a:pt x="22" y="5"/>
                  </a:cubicBezTo>
                  <a:cubicBezTo>
                    <a:pt x="25" y="10"/>
                    <a:pt x="28" y="11"/>
                    <a:pt x="33" y="10"/>
                  </a:cubicBezTo>
                  <a:cubicBezTo>
                    <a:pt x="38" y="9"/>
                    <a:pt x="41" y="13"/>
                    <a:pt x="44" y="16"/>
                  </a:cubicBezTo>
                  <a:cubicBezTo>
                    <a:pt x="45" y="20"/>
                    <a:pt x="44" y="21"/>
                    <a:pt x="4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9" name="Freeform 45">
              <a:extLst>
                <a:ext uri="{FF2B5EF4-FFF2-40B4-BE49-F238E27FC236}">
                  <a16:creationId xmlns:a16="http://schemas.microsoft.com/office/drawing/2014/main" id="{A2C23933-53F6-46DC-BECA-AEDF6F878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3" y="1325"/>
              <a:ext cx="48" cy="142"/>
            </a:xfrm>
            <a:custGeom>
              <a:avLst/>
              <a:gdLst>
                <a:gd name="T0" fmla="*/ 21 w 22"/>
                <a:gd name="T1" fmla="*/ 63 h 65"/>
                <a:gd name="T2" fmla="*/ 0 w 22"/>
                <a:gd name="T3" fmla="*/ 64 h 65"/>
                <a:gd name="T4" fmla="*/ 3 w 22"/>
                <a:gd name="T5" fmla="*/ 57 h 65"/>
                <a:gd name="T6" fmla="*/ 8 w 22"/>
                <a:gd name="T7" fmla="*/ 45 h 65"/>
                <a:gd name="T8" fmla="*/ 9 w 22"/>
                <a:gd name="T9" fmla="*/ 1 h 65"/>
                <a:gd name="T10" fmla="*/ 13 w 22"/>
                <a:gd name="T11" fmla="*/ 5 h 65"/>
                <a:gd name="T12" fmla="*/ 14 w 22"/>
                <a:gd name="T13" fmla="*/ 45 h 65"/>
                <a:gd name="T14" fmla="*/ 19 w 22"/>
                <a:gd name="T15" fmla="*/ 57 h 65"/>
                <a:gd name="T16" fmla="*/ 21 w 22"/>
                <a:gd name="T17" fmla="*/ 6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65">
                  <a:moveTo>
                    <a:pt x="21" y="63"/>
                  </a:moveTo>
                  <a:cubicBezTo>
                    <a:pt x="15" y="65"/>
                    <a:pt x="7" y="64"/>
                    <a:pt x="0" y="64"/>
                  </a:cubicBezTo>
                  <a:cubicBezTo>
                    <a:pt x="1" y="62"/>
                    <a:pt x="0" y="58"/>
                    <a:pt x="3" y="57"/>
                  </a:cubicBezTo>
                  <a:cubicBezTo>
                    <a:pt x="10" y="55"/>
                    <a:pt x="8" y="50"/>
                    <a:pt x="8" y="45"/>
                  </a:cubicBezTo>
                  <a:cubicBezTo>
                    <a:pt x="8" y="30"/>
                    <a:pt x="9" y="16"/>
                    <a:pt x="9" y="1"/>
                  </a:cubicBezTo>
                  <a:cubicBezTo>
                    <a:pt x="12" y="0"/>
                    <a:pt x="12" y="3"/>
                    <a:pt x="13" y="5"/>
                  </a:cubicBezTo>
                  <a:cubicBezTo>
                    <a:pt x="13" y="18"/>
                    <a:pt x="14" y="32"/>
                    <a:pt x="14" y="45"/>
                  </a:cubicBezTo>
                  <a:cubicBezTo>
                    <a:pt x="14" y="50"/>
                    <a:pt x="12" y="55"/>
                    <a:pt x="19" y="57"/>
                  </a:cubicBezTo>
                  <a:cubicBezTo>
                    <a:pt x="22" y="57"/>
                    <a:pt x="22" y="60"/>
                    <a:pt x="21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0" name="Freeform 46">
              <a:extLst>
                <a:ext uri="{FF2B5EF4-FFF2-40B4-BE49-F238E27FC236}">
                  <a16:creationId xmlns:a16="http://schemas.microsoft.com/office/drawing/2014/main" id="{185BE73A-0E73-48D7-9C19-677A0F250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" y="1227"/>
              <a:ext cx="98" cy="70"/>
            </a:xfrm>
            <a:custGeom>
              <a:avLst/>
              <a:gdLst>
                <a:gd name="T0" fmla="*/ 4 w 45"/>
                <a:gd name="T1" fmla="*/ 30 h 32"/>
                <a:gd name="T2" fmla="*/ 20 w 45"/>
                <a:gd name="T3" fmla="*/ 25 h 32"/>
                <a:gd name="T4" fmla="*/ 0 w 45"/>
                <a:gd name="T5" fmla="*/ 25 h 32"/>
                <a:gd name="T6" fmla="*/ 14 w 45"/>
                <a:gd name="T7" fmla="*/ 24 h 32"/>
                <a:gd name="T8" fmla="*/ 20 w 45"/>
                <a:gd name="T9" fmla="*/ 16 h 32"/>
                <a:gd name="T10" fmla="*/ 26 w 45"/>
                <a:gd name="T11" fmla="*/ 3 h 32"/>
                <a:gd name="T12" fmla="*/ 40 w 45"/>
                <a:gd name="T13" fmla="*/ 5 h 32"/>
                <a:gd name="T14" fmla="*/ 43 w 45"/>
                <a:gd name="T15" fmla="*/ 19 h 32"/>
                <a:gd name="T16" fmla="*/ 29 w 45"/>
                <a:gd name="T17" fmla="*/ 25 h 32"/>
                <a:gd name="T18" fmla="*/ 24 w 45"/>
                <a:gd name="T19" fmla="*/ 25 h 32"/>
                <a:gd name="T20" fmla="*/ 4 w 45"/>
                <a:gd name="T2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32">
                  <a:moveTo>
                    <a:pt x="4" y="30"/>
                  </a:moveTo>
                  <a:cubicBezTo>
                    <a:pt x="8" y="27"/>
                    <a:pt x="14" y="31"/>
                    <a:pt x="20" y="25"/>
                  </a:cubicBezTo>
                  <a:cubicBezTo>
                    <a:pt x="12" y="25"/>
                    <a:pt x="6" y="25"/>
                    <a:pt x="0" y="25"/>
                  </a:cubicBezTo>
                  <a:cubicBezTo>
                    <a:pt x="4" y="23"/>
                    <a:pt x="9" y="24"/>
                    <a:pt x="14" y="24"/>
                  </a:cubicBezTo>
                  <a:cubicBezTo>
                    <a:pt x="19" y="24"/>
                    <a:pt x="22" y="23"/>
                    <a:pt x="20" y="16"/>
                  </a:cubicBezTo>
                  <a:cubicBezTo>
                    <a:pt x="18" y="10"/>
                    <a:pt x="21" y="6"/>
                    <a:pt x="26" y="3"/>
                  </a:cubicBezTo>
                  <a:cubicBezTo>
                    <a:pt x="32" y="0"/>
                    <a:pt x="36" y="1"/>
                    <a:pt x="40" y="5"/>
                  </a:cubicBezTo>
                  <a:cubicBezTo>
                    <a:pt x="44" y="9"/>
                    <a:pt x="45" y="14"/>
                    <a:pt x="43" y="19"/>
                  </a:cubicBezTo>
                  <a:cubicBezTo>
                    <a:pt x="40" y="24"/>
                    <a:pt x="36" y="26"/>
                    <a:pt x="29" y="25"/>
                  </a:cubicBezTo>
                  <a:cubicBezTo>
                    <a:pt x="28" y="25"/>
                    <a:pt x="26" y="23"/>
                    <a:pt x="24" y="25"/>
                  </a:cubicBezTo>
                  <a:cubicBezTo>
                    <a:pt x="19" y="32"/>
                    <a:pt x="11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1" name="Freeform 47">
              <a:extLst>
                <a:ext uri="{FF2B5EF4-FFF2-40B4-BE49-F238E27FC236}">
                  <a16:creationId xmlns:a16="http://schemas.microsoft.com/office/drawing/2014/main" id="{E952560B-A579-4C6F-BBEE-986266B11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8" y="2209"/>
              <a:ext cx="100" cy="61"/>
            </a:xfrm>
            <a:custGeom>
              <a:avLst/>
              <a:gdLst>
                <a:gd name="T0" fmla="*/ 42 w 46"/>
                <a:gd name="T1" fmla="*/ 12 h 28"/>
                <a:gd name="T2" fmla="*/ 46 w 46"/>
                <a:gd name="T3" fmla="*/ 17 h 28"/>
                <a:gd name="T4" fmla="*/ 33 w 46"/>
                <a:gd name="T5" fmla="*/ 17 h 28"/>
                <a:gd name="T6" fmla="*/ 22 w 46"/>
                <a:gd name="T7" fmla="*/ 22 h 28"/>
                <a:gd name="T8" fmla="*/ 5 w 46"/>
                <a:gd name="T9" fmla="*/ 24 h 28"/>
                <a:gd name="T10" fmla="*/ 4 w 46"/>
                <a:gd name="T11" fmla="*/ 7 h 28"/>
                <a:gd name="T12" fmla="*/ 21 w 46"/>
                <a:gd name="T13" fmla="*/ 6 h 28"/>
                <a:gd name="T14" fmla="*/ 39 w 46"/>
                <a:gd name="T15" fmla="*/ 12 h 28"/>
                <a:gd name="T16" fmla="*/ 42 w 46"/>
                <a:gd name="T17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8">
                  <a:moveTo>
                    <a:pt x="42" y="12"/>
                  </a:moveTo>
                  <a:cubicBezTo>
                    <a:pt x="41" y="16"/>
                    <a:pt x="45" y="15"/>
                    <a:pt x="46" y="17"/>
                  </a:cubicBezTo>
                  <a:cubicBezTo>
                    <a:pt x="42" y="17"/>
                    <a:pt x="37" y="18"/>
                    <a:pt x="33" y="17"/>
                  </a:cubicBezTo>
                  <a:cubicBezTo>
                    <a:pt x="28" y="17"/>
                    <a:pt x="25" y="18"/>
                    <a:pt x="22" y="22"/>
                  </a:cubicBezTo>
                  <a:cubicBezTo>
                    <a:pt x="18" y="28"/>
                    <a:pt x="10" y="28"/>
                    <a:pt x="5" y="24"/>
                  </a:cubicBezTo>
                  <a:cubicBezTo>
                    <a:pt x="0" y="19"/>
                    <a:pt x="0" y="11"/>
                    <a:pt x="4" y="7"/>
                  </a:cubicBezTo>
                  <a:cubicBezTo>
                    <a:pt x="9" y="2"/>
                    <a:pt x="17" y="0"/>
                    <a:pt x="21" y="6"/>
                  </a:cubicBezTo>
                  <a:cubicBezTo>
                    <a:pt x="25" y="13"/>
                    <a:pt x="32" y="12"/>
                    <a:pt x="39" y="12"/>
                  </a:cubicBezTo>
                  <a:cubicBezTo>
                    <a:pt x="40" y="12"/>
                    <a:pt x="41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2" name="Freeform 48">
              <a:extLst>
                <a:ext uri="{FF2B5EF4-FFF2-40B4-BE49-F238E27FC236}">
                  <a16:creationId xmlns:a16="http://schemas.microsoft.com/office/drawing/2014/main" id="{184A0C95-A78E-4CF5-AF28-9EDE1927D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" y="1887"/>
              <a:ext cx="99" cy="56"/>
            </a:xfrm>
            <a:custGeom>
              <a:avLst/>
              <a:gdLst>
                <a:gd name="T0" fmla="*/ 23 w 45"/>
                <a:gd name="T1" fmla="*/ 18 h 26"/>
                <a:gd name="T2" fmla="*/ 9 w 45"/>
                <a:gd name="T3" fmla="*/ 25 h 26"/>
                <a:gd name="T4" fmla="*/ 0 w 45"/>
                <a:gd name="T5" fmla="*/ 14 h 26"/>
                <a:gd name="T6" fmla="*/ 8 w 45"/>
                <a:gd name="T7" fmla="*/ 2 h 26"/>
                <a:gd name="T8" fmla="*/ 22 w 45"/>
                <a:gd name="T9" fmla="*/ 7 h 26"/>
                <a:gd name="T10" fmla="*/ 30 w 45"/>
                <a:gd name="T11" fmla="*/ 11 h 26"/>
                <a:gd name="T12" fmla="*/ 42 w 45"/>
                <a:gd name="T13" fmla="*/ 11 h 26"/>
                <a:gd name="T14" fmla="*/ 38 w 45"/>
                <a:gd name="T15" fmla="*/ 16 h 26"/>
                <a:gd name="T16" fmla="*/ 23 w 45"/>
                <a:gd name="T1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6">
                  <a:moveTo>
                    <a:pt x="23" y="18"/>
                  </a:moveTo>
                  <a:cubicBezTo>
                    <a:pt x="21" y="24"/>
                    <a:pt x="16" y="26"/>
                    <a:pt x="9" y="25"/>
                  </a:cubicBezTo>
                  <a:cubicBezTo>
                    <a:pt x="4" y="24"/>
                    <a:pt x="1" y="20"/>
                    <a:pt x="0" y="14"/>
                  </a:cubicBezTo>
                  <a:cubicBezTo>
                    <a:pt x="0" y="9"/>
                    <a:pt x="2" y="4"/>
                    <a:pt x="8" y="2"/>
                  </a:cubicBezTo>
                  <a:cubicBezTo>
                    <a:pt x="14" y="0"/>
                    <a:pt x="19" y="2"/>
                    <a:pt x="22" y="7"/>
                  </a:cubicBezTo>
                  <a:cubicBezTo>
                    <a:pt x="24" y="11"/>
                    <a:pt x="27" y="11"/>
                    <a:pt x="30" y="11"/>
                  </a:cubicBezTo>
                  <a:cubicBezTo>
                    <a:pt x="34" y="11"/>
                    <a:pt x="38" y="11"/>
                    <a:pt x="42" y="11"/>
                  </a:cubicBezTo>
                  <a:cubicBezTo>
                    <a:pt x="45" y="15"/>
                    <a:pt x="42" y="16"/>
                    <a:pt x="38" y="16"/>
                  </a:cubicBezTo>
                  <a:cubicBezTo>
                    <a:pt x="33" y="17"/>
                    <a:pt x="28" y="15"/>
                    <a:pt x="2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3" name="Freeform 49">
              <a:extLst>
                <a:ext uri="{FF2B5EF4-FFF2-40B4-BE49-F238E27FC236}">
                  <a16:creationId xmlns:a16="http://schemas.microsoft.com/office/drawing/2014/main" id="{078C2954-9743-44B0-BEF6-6792B6784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" y="2039"/>
              <a:ext cx="133" cy="66"/>
            </a:xfrm>
            <a:custGeom>
              <a:avLst/>
              <a:gdLst>
                <a:gd name="T0" fmla="*/ 53 w 61"/>
                <a:gd name="T1" fmla="*/ 27 h 30"/>
                <a:gd name="T2" fmla="*/ 47 w 61"/>
                <a:gd name="T3" fmla="*/ 20 h 30"/>
                <a:gd name="T4" fmla="*/ 43 w 61"/>
                <a:gd name="T5" fmla="*/ 16 h 30"/>
                <a:gd name="T6" fmla="*/ 14 w 61"/>
                <a:gd name="T7" fmla="*/ 7 h 30"/>
                <a:gd name="T8" fmla="*/ 11 w 61"/>
                <a:gd name="T9" fmla="*/ 9 h 30"/>
                <a:gd name="T10" fmla="*/ 0 w 61"/>
                <a:gd name="T11" fmla="*/ 17 h 30"/>
                <a:gd name="T12" fmla="*/ 9 w 61"/>
                <a:gd name="T13" fmla="*/ 0 h 30"/>
                <a:gd name="T14" fmla="*/ 31 w 61"/>
                <a:gd name="T15" fmla="*/ 2 h 30"/>
                <a:gd name="T16" fmla="*/ 41 w 61"/>
                <a:gd name="T17" fmla="*/ 6 h 30"/>
                <a:gd name="T18" fmla="*/ 61 w 61"/>
                <a:gd name="T19" fmla="*/ 26 h 30"/>
                <a:gd name="T20" fmla="*/ 56 w 61"/>
                <a:gd name="T21" fmla="*/ 29 h 30"/>
                <a:gd name="T22" fmla="*/ 53 w 61"/>
                <a:gd name="T23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30">
                  <a:moveTo>
                    <a:pt x="53" y="27"/>
                  </a:moveTo>
                  <a:cubicBezTo>
                    <a:pt x="54" y="22"/>
                    <a:pt x="50" y="21"/>
                    <a:pt x="47" y="20"/>
                  </a:cubicBezTo>
                  <a:cubicBezTo>
                    <a:pt x="46" y="19"/>
                    <a:pt x="44" y="18"/>
                    <a:pt x="43" y="16"/>
                  </a:cubicBezTo>
                  <a:cubicBezTo>
                    <a:pt x="36" y="5"/>
                    <a:pt x="25" y="7"/>
                    <a:pt x="14" y="7"/>
                  </a:cubicBezTo>
                  <a:cubicBezTo>
                    <a:pt x="13" y="7"/>
                    <a:pt x="11" y="7"/>
                    <a:pt x="11" y="9"/>
                  </a:cubicBezTo>
                  <a:cubicBezTo>
                    <a:pt x="9" y="15"/>
                    <a:pt x="5" y="16"/>
                    <a:pt x="0" y="17"/>
                  </a:cubicBezTo>
                  <a:cubicBezTo>
                    <a:pt x="5" y="12"/>
                    <a:pt x="7" y="6"/>
                    <a:pt x="9" y="0"/>
                  </a:cubicBezTo>
                  <a:cubicBezTo>
                    <a:pt x="16" y="3"/>
                    <a:pt x="24" y="1"/>
                    <a:pt x="31" y="2"/>
                  </a:cubicBezTo>
                  <a:cubicBezTo>
                    <a:pt x="35" y="2"/>
                    <a:pt x="38" y="2"/>
                    <a:pt x="41" y="6"/>
                  </a:cubicBezTo>
                  <a:cubicBezTo>
                    <a:pt x="47" y="13"/>
                    <a:pt x="54" y="19"/>
                    <a:pt x="61" y="26"/>
                  </a:cubicBezTo>
                  <a:cubicBezTo>
                    <a:pt x="61" y="30"/>
                    <a:pt x="59" y="30"/>
                    <a:pt x="56" y="29"/>
                  </a:cubicBezTo>
                  <a:cubicBezTo>
                    <a:pt x="55" y="28"/>
                    <a:pt x="54" y="27"/>
                    <a:pt x="5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4" name="Freeform 50">
              <a:extLst>
                <a:ext uri="{FF2B5EF4-FFF2-40B4-BE49-F238E27FC236}">
                  <a16:creationId xmlns:a16="http://schemas.microsoft.com/office/drawing/2014/main" id="{248D85BA-7532-4A61-803C-AA15A6946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" y="2542"/>
              <a:ext cx="52" cy="53"/>
            </a:xfrm>
            <a:custGeom>
              <a:avLst/>
              <a:gdLst>
                <a:gd name="T0" fmla="*/ 9 w 24"/>
                <a:gd name="T1" fmla="*/ 0 h 24"/>
                <a:gd name="T2" fmla="*/ 16 w 24"/>
                <a:gd name="T3" fmla="*/ 1 h 24"/>
                <a:gd name="T4" fmla="*/ 23 w 24"/>
                <a:gd name="T5" fmla="*/ 14 h 24"/>
                <a:gd name="T6" fmla="*/ 12 w 24"/>
                <a:gd name="T7" fmla="*/ 24 h 24"/>
                <a:gd name="T8" fmla="*/ 0 w 24"/>
                <a:gd name="T9" fmla="*/ 14 h 24"/>
                <a:gd name="T10" fmla="*/ 4 w 24"/>
                <a:gd name="T11" fmla="*/ 11 h 24"/>
                <a:gd name="T12" fmla="*/ 9 w 24"/>
                <a:gd name="T13" fmla="*/ 14 h 24"/>
                <a:gd name="T14" fmla="*/ 14 w 24"/>
                <a:gd name="T15" fmla="*/ 14 h 24"/>
                <a:gd name="T16" fmla="*/ 15 w 24"/>
                <a:gd name="T17" fmla="*/ 11 h 24"/>
                <a:gd name="T18" fmla="*/ 11 w 24"/>
                <a:gd name="T19" fmla="*/ 8 h 24"/>
                <a:gd name="T20" fmla="*/ 4 w 24"/>
                <a:gd name="T21" fmla="*/ 9 h 24"/>
                <a:gd name="T22" fmla="*/ 2 w 24"/>
                <a:gd name="T23" fmla="*/ 6 h 24"/>
                <a:gd name="T24" fmla="*/ 9 w 24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4">
                  <a:moveTo>
                    <a:pt x="9" y="0"/>
                  </a:moveTo>
                  <a:cubicBezTo>
                    <a:pt x="11" y="2"/>
                    <a:pt x="13" y="1"/>
                    <a:pt x="16" y="1"/>
                  </a:cubicBezTo>
                  <a:cubicBezTo>
                    <a:pt x="22" y="3"/>
                    <a:pt x="24" y="8"/>
                    <a:pt x="23" y="14"/>
                  </a:cubicBezTo>
                  <a:cubicBezTo>
                    <a:pt x="22" y="20"/>
                    <a:pt x="18" y="23"/>
                    <a:pt x="12" y="24"/>
                  </a:cubicBezTo>
                  <a:cubicBezTo>
                    <a:pt x="6" y="24"/>
                    <a:pt x="2" y="21"/>
                    <a:pt x="0" y="14"/>
                  </a:cubicBezTo>
                  <a:cubicBezTo>
                    <a:pt x="0" y="11"/>
                    <a:pt x="2" y="11"/>
                    <a:pt x="4" y="11"/>
                  </a:cubicBezTo>
                  <a:cubicBezTo>
                    <a:pt x="6" y="12"/>
                    <a:pt x="7" y="13"/>
                    <a:pt x="9" y="14"/>
                  </a:cubicBezTo>
                  <a:cubicBezTo>
                    <a:pt x="11" y="15"/>
                    <a:pt x="12" y="15"/>
                    <a:pt x="14" y="14"/>
                  </a:cubicBezTo>
                  <a:cubicBezTo>
                    <a:pt x="15" y="13"/>
                    <a:pt x="15" y="12"/>
                    <a:pt x="15" y="11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8" y="8"/>
                    <a:pt x="6" y="9"/>
                    <a:pt x="4" y="9"/>
                  </a:cubicBezTo>
                  <a:cubicBezTo>
                    <a:pt x="3" y="8"/>
                    <a:pt x="1" y="8"/>
                    <a:pt x="2" y="6"/>
                  </a:cubicBezTo>
                  <a:cubicBezTo>
                    <a:pt x="4" y="4"/>
                    <a:pt x="6" y="2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D75F886A-B836-4B1B-A38E-687F5EE01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" y="1366"/>
              <a:ext cx="44" cy="98"/>
            </a:xfrm>
            <a:custGeom>
              <a:avLst/>
              <a:gdLst>
                <a:gd name="T0" fmla="*/ 5 w 20"/>
                <a:gd name="T1" fmla="*/ 0 h 45"/>
                <a:gd name="T2" fmla="*/ 6 w 20"/>
                <a:gd name="T3" fmla="*/ 14 h 45"/>
                <a:gd name="T4" fmla="*/ 11 w 20"/>
                <a:gd name="T5" fmla="*/ 21 h 45"/>
                <a:gd name="T6" fmla="*/ 11 w 20"/>
                <a:gd name="T7" fmla="*/ 30 h 45"/>
                <a:gd name="T8" fmla="*/ 15 w 20"/>
                <a:gd name="T9" fmla="*/ 37 h 45"/>
                <a:gd name="T10" fmla="*/ 20 w 20"/>
                <a:gd name="T11" fmla="*/ 45 h 45"/>
                <a:gd name="T12" fmla="*/ 0 w 20"/>
                <a:gd name="T13" fmla="*/ 39 h 45"/>
                <a:gd name="T14" fmla="*/ 3 w 20"/>
                <a:gd name="T15" fmla="*/ 32 h 45"/>
                <a:gd name="T16" fmla="*/ 2 w 20"/>
                <a:gd name="T17" fmla="*/ 24 h 45"/>
                <a:gd name="T18" fmla="*/ 5 w 20"/>
                <a:gd name="T19" fmla="*/ 22 h 45"/>
                <a:gd name="T20" fmla="*/ 5 w 20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5">
                  <a:moveTo>
                    <a:pt x="5" y="0"/>
                  </a:moveTo>
                  <a:cubicBezTo>
                    <a:pt x="8" y="4"/>
                    <a:pt x="6" y="9"/>
                    <a:pt x="6" y="14"/>
                  </a:cubicBezTo>
                  <a:cubicBezTo>
                    <a:pt x="7" y="17"/>
                    <a:pt x="6" y="20"/>
                    <a:pt x="11" y="21"/>
                  </a:cubicBezTo>
                  <a:cubicBezTo>
                    <a:pt x="11" y="24"/>
                    <a:pt x="11" y="27"/>
                    <a:pt x="11" y="30"/>
                  </a:cubicBezTo>
                  <a:cubicBezTo>
                    <a:pt x="11" y="33"/>
                    <a:pt x="11" y="36"/>
                    <a:pt x="15" y="37"/>
                  </a:cubicBezTo>
                  <a:cubicBezTo>
                    <a:pt x="20" y="38"/>
                    <a:pt x="19" y="41"/>
                    <a:pt x="20" y="45"/>
                  </a:cubicBezTo>
                  <a:cubicBezTo>
                    <a:pt x="12" y="45"/>
                    <a:pt x="6" y="42"/>
                    <a:pt x="0" y="39"/>
                  </a:cubicBezTo>
                  <a:cubicBezTo>
                    <a:pt x="0" y="36"/>
                    <a:pt x="6" y="37"/>
                    <a:pt x="3" y="32"/>
                  </a:cubicBezTo>
                  <a:cubicBezTo>
                    <a:pt x="7" y="29"/>
                    <a:pt x="0" y="27"/>
                    <a:pt x="2" y="24"/>
                  </a:cubicBezTo>
                  <a:cubicBezTo>
                    <a:pt x="5" y="26"/>
                    <a:pt x="5" y="24"/>
                    <a:pt x="5" y="22"/>
                  </a:cubicBezTo>
                  <a:cubicBezTo>
                    <a:pt x="5" y="14"/>
                    <a:pt x="5" y="7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C09E0B86-3D27-49C5-A45A-62A6A41C6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" y="1349"/>
              <a:ext cx="11" cy="98"/>
            </a:xfrm>
            <a:custGeom>
              <a:avLst/>
              <a:gdLst>
                <a:gd name="T0" fmla="*/ 0 w 5"/>
                <a:gd name="T1" fmla="*/ 3 h 45"/>
                <a:gd name="T2" fmla="*/ 4 w 5"/>
                <a:gd name="T3" fmla="*/ 0 h 45"/>
                <a:gd name="T4" fmla="*/ 5 w 5"/>
                <a:gd name="T5" fmla="*/ 44 h 45"/>
                <a:gd name="T6" fmla="*/ 0 w 5"/>
                <a:gd name="T7" fmla="*/ 43 h 45"/>
                <a:gd name="T8" fmla="*/ 0 w 5"/>
                <a:gd name="T9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5">
                  <a:moveTo>
                    <a:pt x="0" y="3"/>
                  </a:moveTo>
                  <a:cubicBezTo>
                    <a:pt x="2" y="3"/>
                    <a:pt x="3" y="1"/>
                    <a:pt x="4" y="0"/>
                  </a:cubicBezTo>
                  <a:cubicBezTo>
                    <a:pt x="5" y="15"/>
                    <a:pt x="5" y="29"/>
                    <a:pt x="5" y="44"/>
                  </a:cubicBezTo>
                  <a:cubicBezTo>
                    <a:pt x="3" y="45"/>
                    <a:pt x="1" y="44"/>
                    <a:pt x="0" y="43"/>
                  </a:cubicBezTo>
                  <a:cubicBezTo>
                    <a:pt x="0" y="30"/>
                    <a:pt x="0" y="1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A05B3C2E-77CE-4A31-8968-591ADF0F3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" y="1257"/>
              <a:ext cx="11" cy="79"/>
            </a:xfrm>
            <a:custGeom>
              <a:avLst/>
              <a:gdLst>
                <a:gd name="T0" fmla="*/ 5 w 5"/>
                <a:gd name="T1" fmla="*/ 36 h 36"/>
                <a:gd name="T2" fmla="*/ 1 w 5"/>
                <a:gd name="T3" fmla="*/ 32 h 36"/>
                <a:gd name="T4" fmla="*/ 1 w 5"/>
                <a:gd name="T5" fmla="*/ 0 h 36"/>
                <a:gd name="T6" fmla="*/ 5 w 5"/>
                <a:gd name="T7" fmla="*/ 0 h 36"/>
                <a:gd name="T8" fmla="*/ 5 w 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6">
                  <a:moveTo>
                    <a:pt x="5" y="36"/>
                  </a:moveTo>
                  <a:cubicBezTo>
                    <a:pt x="4" y="35"/>
                    <a:pt x="2" y="33"/>
                    <a:pt x="1" y="32"/>
                  </a:cubicBezTo>
                  <a:cubicBezTo>
                    <a:pt x="0" y="22"/>
                    <a:pt x="0" y="11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5" y="12"/>
                    <a:pt x="5" y="24"/>
                    <a:pt x="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A370B14F-101F-4EE5-A701-68AF84291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" y="1911"/>
              <a:ext cx="95" cy="15"/>
            </a:xfrm>
            <a:custGeom>
              <a:avLst/>
              <a:gdLst>
                <a:gd name="T0" fmla="*/ 0 w 44"/>
                <a:gd name="T1" fmla="*/ 7 h 7"/>
                <a:gd name="T2" fmla="*/ 13 w 44"/>
                <a:gd name="T3" fmla="*/ 4 h 7"/>
                <a:gd name="T4" fmla="*/ 19 w 44"/>
                <a:gd name="T5" fmla="*/ 0 h 7"/>
                <a:gd name="T6" fmla="*/ 44 w 44"/>
                <a:gd name="T7" fmla="*/ 0 h 7"/>
                <a:gd name="T8" fmla="*/ 42 w 44"/>
                <a:gd name="T9" fmla="*/ 5 h 7"/>
                <a:gd name="T10" fmla="*/ 10 w 44"/>
                <a:gd name="T11" fmla="*/ 6 h 7"/>
                <a:gd name="T12" fmla="*/ 0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0" y="7"/>
                  </a:moveTo>
                  <a:cubicBezTo>
                    <a:pt x="4" y="2"/>
                    <a:pt x="9" y="5"/>
                    <a:pt x="13" y="4"/>
                  </a:cubicBezTo>
                  <a:cubicBezTo>
                    <a:pt x="16" y="4"/>
                    <a:pt x="20" y="5"/>
                    <a:pt x="19" y="0"/>
                  </a:cubicBezTo>
                  <a:cubicBezTo>
                    <a:pt x="27" y="0"/>
                    <a:pt x="35" y="0"/>
                    <a:pt x="44" y="0"/>
                  </a:cubicBezTo>
                  <a:cubicBezTo>
                    <a:pt x="43" y="1"/>
                    <a:pt x="42" y="3"/>
                    <a:pt x="42" y="5"/>
                  </a:cubicBezTo>
                  <a:cubicBezTo>
                    <a:pt x="31" y="5"/>
                    <a:pt x="21" y="5"/>
                    <a:pt x="10" y="6"/>
                  </a:cubicBezTo>
                  <a:cubicBezTo>
                    <a:pt x="7" y="6"/>
                    <a:pt x="4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EA08AB64-B376-4580-AB49-BD0553004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" y="1830"/>
              <a:ext cx="50" cy="42"/>
            </a:xfrm>
            <a:custGeom>
              <a:avLst/>
              <a:gdLst>
                <a:gd name="T0" fmla="*/ 10 w 23"/>
                <a:gd name="T1" fmla="*/ 19 h 19"/>
                <a:gd name="T2" fmla="*/ 3 w 23"/>
                <a:gd name="T3" fmla="*/ 19 h 19"/>
                <a:gd name="T4" fmla="*/ 8 w 23"/>
                <a:gd name="T5" fmla="*/ 3 h 19"/>
                <a:gd name="T6" fmla="*/ 23 w 23"/>
                <a:gd name="T7" fmla="*/ 6 h 19"/>
                <a:gd name="T8" fmla="*/ 16 w 23"/>
                <a:gd name="T9" fmla="*/ 7 h 19"/>
                <a:gd name="T10" fmla="*/ 10 w 23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9">
                  <a:moveTo>
                    <a:pt x="10" y="19"/>
                  </a:moveTo>
                  <a:cubicBezTo>
                    <a:pt x="8" y="19"/>
                    <a:pt x="5" y="19"/>
                    <a:pt x="3" y="19"/>
                  </a:cubicBezTo>
                  <a:cubicBezTo>
                    <a:pt x="0" y="12"/>
                    <a:pt x="1" y="7"/>
                    <a:pt x="8" y="3"/>
                  </a:cubicBezTo>
                  <a:cubicBezTo>
                    <a:pt x="13" y="0"/>
                    <a:pt x="19" y="0"/>
                    <a:pt x="23" y="6"/>
                  </a:cubicBezTo>
                  <a:cubicBezTo>
                    <a:pt x="21" y="6"/>
                    <a:pt x="18" y="5"/>
                    <a:pt x="16" y="7"/>
                  </a:cubicBezTo>
                  <a:cubicBezTo>
                    <a:pt x="12" y="10"/>
                    <a:pt x="8" y="13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0A4246AB-0210-4340-AADE-5C1FFDF5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" y="2610"/>
              <a:ext cx="29" cy="50"/>
            </a:xfrm>
            <a:custGeom>
              <a:avLst/>
              <a:gdLst>
                <a:gd name="T0" fmla="*/ 13 w 13"/>
                <a:gd name="T1" fmla="*/ 0 h 23"/>
                <a:gd name="T2" fmla="*/ 13 w 13"/>
                <a:gd name="T3" fmla="*/ 6 h 23"/>
                <a:gd name="T4" fmla="*/ 13 w 13"/>
                <a:gd name="T5" fmla="*/ 18 h 23"/>
                <a:gd name="T6" fmla="*/ 10 w 13"/>
                <a:gd name="T7" fmla="*/ 23 h 23"/>
                <a:gd name="T8" fmla="*/ 13 w 1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3">
                  <a:moveTo>
                    <a:pt x="13" y="0"/>
                  </a:moveTo>
                  <a:cubicBezTo>
                    <a:pt x="13" y="2"/>
                    <a:pt x="13" y="4"/>
                    <a:pt x="13" y="6"/>
                  </a:cubicBezTo>
                  <a:cubicBezTo>
                    <a:pt x="12" y="10"/>
                    <a:pt x="12" y="14"/>
                    <a:pt x="13" y="18"/>
                  </a:cubicBezTo>
                  <a:cubicBezTo>
                    <a:pt x="11" y="19"/>
                    <a:pt x="10" y="21"/>
                    <a:pt x="10" y="23"/>
                  </a:cubicBezTo>
                  <a:cubicBezTo>
                    <a:pt x="0" y="15"/>
                    <a:pt x="1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6C3DE5BC-0F8A-4D80-A3E2-AC193569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" y="1948"/>
              <a:ext cx="59" cy="39"/>
            </a:xfrm>
            <a:custGeom>
              <a:avLst/>
              <a:gdLst>
                <a:gd name="T0" fmla="*/ 27 w 27"/>
                <a:gd name="T1" fmla="*/ 7 h 18"/>
                <a:gd name="T2" fmla="*/ 24 w 27"/>
                <a:gd name="T3" fmla="*/ 12 h 18"/>
                <a:gd name="T4" fmla="*/ 14 w 27"/>
                <a:gd name="T5" fmla="*/ 12 h 18"/>
                <a:gd name="T6" fmla="*/ 18 w 27"/>
                <a:gd name="T7" fmla="*/ 18 h 18"/>
                <a:gd name="T8" fmla="*/ 2 w 27"/>
                <a:gd name="T9" fmla="*/ 5 h 18"/>
                <a:gd name="T10" fmla="*/ 0 w 27"/>
                <a:gd name="T11" fmla="*/ 0 h 18"/>
                <a:gd name="T12" fmla="*/ 19 w 27"/>
                <a:gd name="T13" fmla="*/ 6 h 18"/>
                <a:gd name="T14" fmla="*/ 27 w 27"/>
                <a:gd name="T1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8">
                  <a:moveTo>
                    <a:pt x="27" y="7"/>
                  </a:moveTo>
                  <a:cubicBezTo>
                    <a:pt x="26" y="8"/>
                    <a:pt x="25" y="10"/>
                    <a:pt x="24" y="12"/>
                  </a:cubicBezTo>
                  <a:cubicBezTo>
                    <a:pt x="21" y="12"/>
                    <a:pt x="18" y="12"/>
                    <a:pt x="14" y="12"/>
                  </a:cubicBezTo>
                  <a:cubicBezTo>
                    <a:pt x="13" y="15"/>
                    <a:pt x="17" y="16"/>
                    <a:pt x="18" y="18"/>
                  </a:cubicBezTo>
                  <a:cubicBezTo>
                    <a:pt x="10" y="16"/>
                    <a:pt x="8" y="9"/>
                    <a:pt x="2" y="5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5" y="7"/>
                    <a:pt x="12" y="7"/>
                    <a:pt x="19" y="6"/>
                  </a:cubicBezTo>
                  <a:cubicBezTo>
                    <a:pt x="21" y="6"/>
                    <a:pt x="24" y="7"/>
                    <a:pt x="2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156E0CE2-1AD4-4C6B-A95C-E797705A0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" y="1861"/>
              <a:ext cx="42" cy="45"/>
            </a:xfrm>
            <a:custGeom>
              <a:avLst/>
              <a:gdLst>
                <a:gd name="T0" fmla="*/ 0 w 19"/>
                <a:gd name="T1" fmla="*/ 5 h 21"/>
                <a:gd name="T2" fmla="*/ 3 w 19"/>
                <a:gd name="T3" fmla="*/ 0 h 21"/>
                <a:gd name="T4" fmla="*/ 19 w 19"/>
                <a:gd name="T5" fmla="*/ 16 h 21"/>
                <a:gd name="T6" fmla="*/ 17 w 19"/>
                <a:gd name="T7" fmla="*/ 21 h 21"/>
                <a:gd name="T8" fmla="*/ 0 w 19"/>
                <a:gd name="T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0" y="5"/>
                  </a:moveTo>
                  <a:cubicBezTo>
                    <a:pt x="2" y="4"/>
                    <a:pt x="3" y="3"/>
                    <a:pt x="3" y="0"/>
                  </a:cubicBezTo>
                  <a:cubicBezTo>
                    <a:pt x="8" y="5"/>
                    <a:pt x="14" y="10"/>
                    <a:pt x="19" y="16"/>
                  </a:cubicBezTo>
                  <a:cubicBezTo>
                    <a:pt x="17" y="17"/>
                    <a:pt x="18" y="20"/>
                    <a:pt x="17" y="21"/>
                  </a:cubicBezTo>
                  <a:cubicBezTo>
                    <a:pt x="11" y="16"/>
                    <a:pt x="5" y="1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CC9FBF68-74CF-43E7-B9F8-20617844C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" y="2096"/>
              <a:ext cx="39" cy="46"/>
            </a:xfrm>
            <a:custGeom>
              <a:avLst/>
              <a:gdLst>
                <a:gd name="T0" fmla="*/ 0 w 18"/>
                <a:gd name="T1" fmla="*/ 3 h 21"/>
                <a:gd name="T2" fmla="*/ 5 w 18"/>
                <a:gd name="T3" fmla="*/ 0 h 21"/>
                <a:gd name="T4" fmla="*/ 18 w 18"/>
                <a:gd name="T5" fmla="*/ 13 h 21"/>
                <a:gd name="T6" fmla="*/ 18 w 18"/>
                <a:gd name="T7" fmla="*/ 21 h 21"/>
                <a:gd name="T8" fmla="*/ 0 w 18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0" y="3"/>
                  </a:moveTo>
                  <a:cubicBezTo>
                    <a:pt x="2" y="2"/>
                    <a:pt x="4" y="2"/>
                    <a:pt x="5" y="0"/>
                  </a:cubicBezTo>
                  <a:cubicBezTo>
                    <a:pt x="9" y="4"/>
                    <a:pt x="14" y="8"/>
                    <a:pt x="18" y="13"/>
                  </a:cubicBezTo>
                  <a:cubicBezTo>
                    <a:pt x="18" y="15"/>
                    <a:pt x="18" y="18"/>
                    <a:pt x="18" y="21"/>
                  </a:cubicBezTo>
                  <a:cubicBezTo>
                    <a:pt x="12" y="15"/>
                    <a:pt x="6" y="9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23F522AA-9FCD-4014-9220-0006C57FB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" y="2013"/>
              <a:ext cx="37" cy="28"/>
            </a:xfrm>
            <a:custGeom>
              <a:avLst/>
              <a:gdLst>
                <a:gd name="T0" fmla="*/ 0 w 17"/>
                <a:gd name="T1" fmla="*/ 9 h 13"/>
                <a:gd name="T2" fmla="*/ 0 w 17"/>
                <a:gd name="T3" fmla="*/ 3 h 13"/>
                <a:gd name="T4" fmla="*/ 17 w 17"/>
                <a:gd name="T5" fmla="*/ 9 h 13"/>
                <a:gd name="T6" fmla="*/ 12 w 17"/>
                <a:gd name="T7" fmla="*/ 13 h 13"/>
                <a:gd name="T8" fmla="*/ 0 w 17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9"/>
                  </a:moveTo>
                  <a:cubicBezTo>
                    <a:pt x="0" y="7"/>
                    <a:pt x="0" y="5"/>
                    <a:pt x="0" y="3"/>
                  </a:cubicBezTo>
                  <a:cubicBezTo>
                    <a:pt x="10" y="0"/>
                    <a:pt x="13" y="1"/>
                    <a:pt x="17" y="9"/>
                  </a:cubicBezTo>
                  <a:cubicBezTo>
                    <a:pt x="16" y="11"/>
                    <a:pt x="15" y="13"/>
                    <a:pt x="12" y="13"/>
                  </a:cubicBezTo>
                  <a:cubicBezTo>
                    <a:pt x="9" y="10"/>
                    <a:pt x="5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E3CB50F2-AB22-4472-A9A6-820DF6E68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" y="2033"/>
              <a:ext cx="39" cy="35"/>
            </a:xfrm>
            <a:custGeom>
              <a:avLst/>
              <a:gdLst>
                <a:gd name="T0" fmla="*/ 12 w 18"/>
                <a:gd name="T1" fmla="*/ 3 h 16"/>
                <a:gd name="T2" fmla="*/ 16 w 18"/>
                <a:gd name="T3" fmla="*/ 0 h 16"/>
                <a:gd name="T4" fmla="*/ 2 w 18"/>
                <a:gd name="T5" fmla="*/ 16 h 16"/>
                <a:gd name="T6" fmla="*/ 7 w 18"/>
                <a:gd name="T7" fmla="*/ 9 h 16"/>
                <a:gd name="T8" fmla="*/ 12 w 18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2" y="3"/>
                  </a:moveTo>
                  <a:cubicBezTo>
                    <a:pt x="14" y="2"/>
                    <a:pt x="15" y="1"/>
                    <a:pt x="16" y="0"/>
                  </a:cubicBezTo>
                  <a:cubicBezTo>
                    <a:pt x="18" y="12"/>
                    <a:pt x="14" y="16"/>
                    <a:pt x="2" y="16"/>
                  </a:cubicBezTo>
                  <a:cubicBezTo>
                    <a:pt x="0" y="11"/>
                    <a:pt x="5" y="11"/>
                    <a:pt x="7" y="9"/>
                  </a:cubicBezTo>
                  <a:cubicBezTo>
                    <a:pt x="9" y="7"/>
                    <a:pt x="10" y="4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6" name="Freeform 62">
              <a:extLst>
                <a:ext uri="{FF2B5EF4-FFF2-40B4-BE49-F238E27FC236}">
                  <a16:creationId xmlns:a16="http://schemas.microsoft.com/office/drawing/2014/main" id="{88C4F6CE-2AAC-46A8-9DFA-81FAB979A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" y="2035"/>
              <a:ext cx="38" cy="33"/>
            </a:xfrm>
            <a:custGeom>
              <a:avLst/>
              <a:gdLst>
                <a:gd name="T0" fmla="*/ 17 w 17"/>
                <a:gd name="T1" fmla="*/ 9 h 15"/>
                <a:gd name="T2" fmla="*/ 10 w 17"/>
                <a:gd name="T3" fmla="*/ 15 h 15"/>
                <a:gd name="T4" fmla="*/ 2 w 17"/>
                <a:gd name="T5" fmla="*/ 0 h 15"/>
                <a:gd name="T6" fmla="*/ 7 w 17"/>
                <a:gd name="T7" fmla="*/ 2 h 15"/>
                <a:gd name="T8" fmla="*/ 17 w 17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9"/>
                  </a:moveTo>
                  <a:cubicBezTo>
                    <a:pt x="15" y="11"/>
                    <a:pt x="10" y="10"/>
                    <a:pt x="10" y="15"/>
                  </a:cubicBezTo>
                  <a:cubicBezTo>
                    <a:pt x="3" y="13"/>
                    <a:pt x="0" y="8"/>
                    <a:pt x="2" y="0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5"/>
                    <a:pt x="13" y="6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7" name="Freeform 63">
              <a:extLst>
                <a:ext uri="{FF2B5EF4-FFF2-40B4-BE49-F238E27FC236}">
                  <a16:creationId xmlns:a16="http://schemas.microsoft.com/office/drawing/2014/main" id="{EE897B58-5B41-41C4-8146-76A1EBAF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" y="2137"/>
              <a:ext cx="46" cy="22"/>
            </a:xfrm>
            <a:custGeom>
              <a:avLst/>
              <a:gdLst>
                <a:gd name="T0" fmla="*/ 0 w 21"/>
                <a:gd name="T1" fmla="*/ 4 h 10"/>
                <a:gd name="T2" fmla="*/ 17 w 21"/>
                <a:gd name="T3" fmla="*/ 3 h 10"/>
                <a:gd name="T4" fmla="*/ 19 w 21"/>
                <a:gd name="T5" fmla="*/ 10 h 10"/>
                <a:gd name="T6" fmla="*/ 10 w 21"/>
                <a:gd name="T7" fmla="*/ 3 h 10"/>
                <a:gd name="T8" fmla="*/ 0 w 21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0" y="4"/>
                  </a:moveTo>
                  <a:cubicBezTo>
                    <a:pt x="5" y="0"/>
                    <a:pt x="12" y="2"/>
                    <a:pt x="17" y="3"/>
                  </a:cubicBezTo>
                  <a:cubicBezTo>
                    <a:pt x="21" y="3"/>
                    <a:pt x="19" y="7"/>
                    <a:pt x="19" y="10"/>
                  </a:cubicBezTo>
                  <a:cubicBezTo>
                    <a:pt x="18" y="5"/>
                    <a:pt x="16" y="2"/>
                    <a:pt x="10" y="3"/>
                  </a:cubicBezTo>
                  <a:cubicBezTo>
                    <a:pt x="7" y="4"/>
                    <a:pt x="3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8" name="Freeform 64">
              <a:extLst>
                <a:ext uri="{FF2B5EF4-FFF2-40B4-BE49-F238E27FC236}">
                  <a16:creationId xmlns:a16="http://schemas.microsoft.com/office/drawing/2014/main" id="{8365D1B0-1F3B-4C94-9000-7B6ADEB4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" y="2555"/>
              <a:ext cx="17" cy="18"/>
            </a:xfrm>
            <a:custGeom>
              <a:avLst/>
              <a:gdLst>
                <a:gd name="T0" fmla="*/ 3 w 8"/>
                <a:gd name="T1" fmla="*/ 0 h 8"/>
                <a:gd name="T2" fmla="*/ 6 w 8"/>
                <a:gd name="T3" fmla="*/ 2 h 8"/>
                <a:gd name="T4" fmla="*/ 6 w 8"/>
                <a:gd name="T5" fmla="*/ 7 h 8"/>
                <a:gd name="T6" fmla="*/ 1 w 8"/>
                <a:gd name="T7" fmla="*/ 8 h 8"/>
                <a:gd name="T8" fmla="*/ 3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3" y="0"/>
                  </a:moveTo>
                  <a:cubicBezTo>
                    <a:pt x="4" y="1"/>
                    <a:pt x="5" y="2"/>
                    <a:pt x="6" y="2"/>
                  </a:cubicBezTo>
                  <a:cubicBezTo>
                    <a:pt x="8" y="3"/>
                    <a:pt x="8" y="5"/>
                    <a:pt x="6" y="7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0" y="5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9" name="Freeform 65">
              <a:extLst>
                <a:ext uri="{FF2B5EF4-FFF2-40B4-BE49-F238E27FC236}">
                  <a16:creationId xmlns:a16="http://schemas.microsoft.com/office/drawing/2014/main" id="{37AC3CEF-56F9-4F5B-87FE-AADE9720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" y="1737"/>
              <a:ext cx="29" cy="28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2 h 13"/>
                <a:gd name="T4" fmla="*/ 0 w 13"/>
                <a:gd name="T5" fmla="*/ 6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0"/>
                    <a:pt x="11" y="12"/>
                    <a:pt x="7" y="12"/>
                  </a:cubicBezTo>
                  <a:cubicBezTo>
                    <a:pt x="3" y="13"/>
                    <a:pt x="1" y="11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0" name="Freeform 66">
              <a:extLst>
                <a:ext uri="{FF2B5EF4-FFF2-40B4-BE49-F238E27FC236}">
                  <a16:creationId xmlns:a16="http://schemas.microsoft.com/office/drawing/2014/main" id="{5648F556-B682-47D5-BDE6-47840BDB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" y="1551"/>
              <a:ext cx="26" cy="29"/>
            </a:xfrm>
            <a:custGeom>
              <a:avLst/>
              <a:gdLst>
                <a:gd name="T0" fmla="*/ 6 w 12"/>
                <a:gd name="T1" fmla="*/ 0 h 13"/>
                <a:gd name="T2" fmla="*/ 12 w 12"/>
                <a:gd name="T3" fmla="*/ 6 h 13"/>
                <a:gd name="T4" fmla="*/ 6 w 12"/>
                <a:gd name="T5" fmla="*/ 13 h 13"/>
                <a:gd name="T6" fmla="*/ 0 w 12"/>
                <a:gd name="T7" fmla="*/ 6 h 13"/>
                <a:gd name="T8" fmla="*/ 6 w 1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cubicBezTo>
                    <a:pt x="10" y="0"/>
                    <a:pt x="12" y="3"/>
                    <a:pt x="12" y="6"/>
                  </a:cubicBez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1" name="Freeform 67">
              <a:extLst>
                <a:ext uri="{FF2B5EF4-FFF2-40B4-BE49-F238E27FC236}">
                  <a16:creationId xmlns:a16="http://schemas.microsoft.com/office/drawing/2014/main" id="{13CD21A8-9071-4A1E-B7DD-A3419418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" y="1532"/>
              <a:ext cx="28" cy="26"/>
            </a:xfrm>
            <a:custGeom>
              <a:avLst/>
              <a:gdLst>
                <a:gd name="T0" fmla="*/ 7 w 13"/>
                <a:gd name="T1" fmla="*/ 12 h 12"/>
                <a:gd name="T2" fmla="*/ 0 w 13"/>
                <a:gd name="T3" fmla="*/ 5 h 12"/>
                <a:gd name="T4" fmla="*/ 7 w 13"/>
                <a:gd name="T5" fmla="*/ 0 h 12"/>
                <a:gd name="T6" fmla="*/ 13 w 13"/>
                <a:gd name="T7" fmla="*/ 6 h 12"/>
                <a:gd name="T8" fmla="*/ 7 w 1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2"/>
                  </a:moveTo>
                  <a:cubicBezTo>
                    <a:pt x="3" y="11"/>
                    <a:pt x="0" y="10"/>
                    <a:pt x="0" y="5"/>
                  </a:cubicBezTo>
                  <a:cubicBezTo>
                    <a:pt x="1" y="1"/>
                    <a:pt x="3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ubicBezTo>
                    <a:pt x="13" y="10"/>
                    <a:pt x="10" y="11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2" name="Freeform 68">
              <a:extLst>
                <a:ext uri="{FF2B5EF4-FFF2-40B4-BE49-F238E27FC236}">
                  <a16:creationId xmlns:a16="http://schemas.microsoft.com/office/drawing/2014/main" id="{061CFBA5-F613-4087-8D58-E396C5317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" y="1551"/>
              <a:ext cx="28" cy="29"/>
            </a:xfrm>
            <a:custGeom>
              <a:avLst/>
              <a:gdLst>
                <a:gd name="T0" fmla="*/ 13 w 13"/>
                <a:gd name="T1" fmla="*/ 7 h 13"/>
                <a:gd name="T2" fmla="*/ 6 w 13"/>
                <a:gd name="T3" fmla="*/ 13 h 13"/>
                <a:gd name="T4" fmla="*/ 0 w 13"/>
                <a:gd name="T5" fmla="*/ 7 h 13"/>
                <a:gd name="T6" fmla="*/ 6 w 13"/>
                <a:gd name="T7" fmla="*/ 1 h 13"/>
                <a:gd name="T8" fmla="*/ 13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7"/>
                  </a:move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1"/>
                    <a:pt x="6" y="1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3" name="Freeform 69">
              <a:extLst>
                <a:ext uri="{FF2B5EF4-FFF2-40B4-BE49-F238E27FC236}">
                  <a16:creationId xmlns:a16="http://schemas.microsoft.com/office/drawing/2014/main" id="{CEFB1793-1041-4332-B657-581865C0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8" y="1678"/>
              <a:ext cx="28" cy="28"/>
            </a:xfrm>
            <a:custGeom>
              <a:avLst/>
              <a:gdLst>
                <a:gd name="T0" fmla="*/ 7 w 13"/>
                <a:gd name="T1" fmla="*/ 0 h 13"/>
                <a:gd name="T2" fmla="*/ 13 w 13"/>
                <a:gd name="T3" fmla="*/ 7 h 13"/>
                <a:gd name="T4" fmla="*/ 7 w 13"/>
                <a:gd name="T5" fmla="*/ 13 h 13"/>
                <a:gd name="T6" fmla="*/ 1 w 13"/>
                <a:gd name="T7" fmla="*/ 8 h 13"/>
                <a:gd name="T8" fmla="*/ 7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11" y="1"/>
                    <a:pt x="13" y="3"/>
                    <a:pt x="13" y="7"/>
                  </a:cubicBezTo>
                  <a:cubicBezTo>
                    <a:pt x="13" y="11"/>
                    <a:pt x="11" y="13"/>
                    <a:pt x="7" y="13"/>
                  </a:cubicBezTo>
                  <a:cubicBezTo>
                    <a:pt x="3" y="13"/>
                    <a:pt x="1" y="11"/>
                    <a:pt x="1" y="8"/>
                  </a:cubicBezTo>
                  <a:cubicBezTo>
                    <a:pt x="0" y="3"/>
                    <a:pt x="3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4" name="Freeform 70">
              <a:extLst>
                <a:ext uri="{FF2B5EF4-FFF2-40B4-BE49-F238E27FC236}">
                  <a16:creationId xmlns:a16="http://schemas.microsoft.com/office/drawing/2014/main" id="{62A9E830-B5B9-4A69-963E-886FCB693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2" y="1423"/>
              <a:ext cx="26" cy="28"/>
            </a:xfrm>
            <a:custGeom>
              <a:avLst/>
              <a:gdLst>
                <a:gd name="T0" fmla="*/ 12 w 12"/>
                <a:gd name="T1" fmla="*/ 6 h 13"/>
                <a:gd name="T2" fmla="*/ 6 w 12"/>
                <a:gd name="T3" fmla="*/ 13 h 13"/>
                <a:gd name="T4" fmla="*/ 0 w 12"/>
                <a:gd name="T5" fmla="*/ 7 h 13"/>
                <a:gd name="T6" fmla="*/ 6 w 12"/>
                <a:gd name="T7" fmla="*/ 0 h 13"/>
                <a:gd name="T8" fmla="*/ 12 w 12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cubicBezTo>
                    <a:pt x="12" y="10"/>
                    <a:pt x="11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5" name="Freeform 71">
              <a:extLst>
                <a:ext uri="{FF2B5EF4-FFF2-40B4-BE49-F238E27FC236}">
                  <a16:creationId xmlns:a16="http://schemas.microsoft.com/office/drawing/2014/main" id="{74C6459C-95CE-46CA-A7F9-469D25B12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" y="1741"/>
              <a:ext cx="28" cy="28"/>
            </a:xfrm>
            <a:custGeom>
              <a:avLst/>
              <a:gdLst>
                <a:gd name="T0" fmla="*/ 6 w 13"/>
                <a:gd name="T1" fmla="*/ 0 h 13"/>
                <a:gd name="T2" fmla="*/ 13 w 13"/>
                <a:gd name="T3" fmla="*/ 6 h 13"/>
                <a:gd name="T4" fmla="*/ 7 w 13"/>
                <a:gd name="T5" fmla="*/ 13 h 13"/>
                <a:gd name="T6" fmla="*/ 0 w 13"/>
                <a:gd name="T7" fmla="*/ 6 h 13"/>
                <a:gd name="T8" fmla="*/ 6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0" y="12"/>
                    <a:pt x="7" y="13"/>
                  </a:cubicBezTo>
                  <a:cubicBezTo>
                    <a:pt x="3" y="13"/>
                    <a:pt x="0" y="11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6" name="Freeform 72">
              <a:extLst>
                <a:ext uri="{FF2B5EF4-FFF2-40B4-BE49-F238E27FC236}">
                  <a16:creationId xmlns:a16="http://schemas.microsoft.com/office/drawing/2014/main" id="{21E483E5-1D36-4E98-91D0-0FFCF9A25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" y="1737"/>
              <a:ext cx="28" cy="26"/>
            </a:xfrm>
            <a:custGeom>
              <a:avLst/>
              <a:gdLst>
                <a:gd name="T0" fmla="*/ 7 w 13"/>
                <a:gd name="T1" fmla="*/ 12 h 12"/>
                <a:gd name="T2" fmla="*/ 0 w 13"/>
                <a:gd name="T3" fmla="*/ 6 h 12"/>
                <a:gd name="T4" fmla="*/ 7 w 13"/>
                <a:gd name="T5" fmla="*/ 0 h 12"/>
                <a:gd name="T6" fmla="*/ 13 w 13"/>
                <a:gd name="T7" fmla="*/ 7 h 12"/>
                <a:gd name="T8" fmla="*/ 7 w 1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2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2" y="11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7" name="Freeform 73">
              <a:extLst>
                <a:ext uri="{FF2B5EF4-FFF2-40B4-BE49-F238E27FC236}">
                  <a16:creationId xmlns:a16="http://schemas.microsoft.com/office/drawing/2014/main" id="{613E221E-895A-4BB1-AE4C-3FBDB11C6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" y="1530"/>
              <a:ext cx="29" cy="28"/>
            </a:xfrm>
            <a:custGeom>
              <a:avLst/>
              <a:gdLst>
                <a:gd name="T0" fmla="*/ 7 w 13"/>
                <a:gd name="T1" fmla="*/ 0 h 13"/>
                <a:gd name="T2" fmla="*/ 13 w 13"/>
                <a:gd name="T3" fmla="*/ 7 h 13"/>
                <a:gd name="T4" fmla="*/ 6 w 13"/>
                <a:gd name="T5" fmla="*/ 13 h 13"/>
                <a:gd name="T6" fmla="*/ 0 w 13"/>
                <a:gd name="T7" fmla="*/ 7 h 13"/>
                <a:gd name="T8" fmla="*/ 7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10" y="1"/>
                    <a:pt x="13" y="3"/>
                    <a:pt x="13" y="7"/>
                  </a:cubicBezTo>
                  <a:cubicBezTo>
                    <a:pt x="13" y="11"/>
                    <a:pt x="10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8" name="Freeform 74">
              <a:extLst>
                <a:ext uri="{FF2B5EF4-FFF2-40B4-BE49-F238E27FC236}">
                  <a16:creationId xmlns:a16="http://schemas.microsoft.com/office/drawing/2014/main" id="{DC54BAB4-BE19-4108-ABCC-931A7C308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" y="1551"/>
              <a:ext cx="26" cy="29"/>
            </a:xfrm>
            <a:custGeom>
              <a:avLst/>
              <a:gdLst>
                <a:gd name="T0" fmla="*/ 7 w 12"/>
                <a:gd name="T1" fmla="*/ 0 h 13"/>
                <a:gd name="T2" fmla="*/ 12 w 12"/>
                <a:gd name="T3" fmla="*/ 7 h 13"/>
                <a:gd name="T4" fmla="*/ 6 w 12"/>
                <a:gd name="T5" fmla="*/ 13 h 13"/>
                <a:gd name="T6" fmla="*/ 0 w 12"/>
                <a:gd name="T7" fmla="*/ 6 h 13"/>
                <a:gd name="T8" fmla="*/ 7 w 1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7" y="0"/>
                  </a:moveTo>
                  <a:cubicBezTo>
                    <a:pt x="10" y="0"/>
                    <a:pt x="12" y="3"/>
                    <a:pt x="12" y="7"/>
                  </a:cubicBez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2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9" name="Freeform 75">
              <a:extLst>
                <a:ext uri="{FF2B5EF4-FFF2-40B4-BE49-F238E27FC236}">
                  <a16:creationId xmlns:a16="http://schemas.microsoft.com/office/drawing/2014/main" id="{FF08DD3E-4728-4263-8314-9B14A99D1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" y="1554"/>
              <a:ext cx="26" cy="28"/>
            </a:xfrm>
            <a:custGeom>
              <a:avLst/>
              <a:gdLst>
                <a:gd name="T0" fmla="*/ 12 w 12"/>
                <a:gd name="T1" fmla="*/ 6 h 13"/>
                <a:gd name="T2" fmla="*/ 6 w 12"/>
                <a:gd name="T3" fmla="*/ 12 h 13"/>
                <a:gd name="T4" fmla="*/ 0 w 12"/>
                <a:gd name="T5" fmla="*/ 6 h 13"/>
                <a:gd name="T6" fmla="*/ 6 w 12"/>
                <a:gd name="T7" fmla="*/ 0 h 13"/>
                <a:gd name="T8" fmla="*/ 12 w 12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cubicBezTo>
                    <a:pt x="12" y="10"/>
                    <a:pt x="10" y="12"/>
                    <a:pt x="6" y="12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0" name="Freeform 76">
              <a:extLst>
                <a:ext uri="{FF2B5EF4-FFF2-40B4-BE49-F238E27FC236}">
                  <a16:creationId xmlns:a16="http://schemas.microsoft.com/office/drawing/2014/main" id="{81B61410-0350-4688-8A1D-C2A5EFC97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1678"/>
              <a:ext cx="28" cy="28"/>
            </a:xfrm>
            <a:custGeom>
              <a:avLst/>
              <a:gdLst>
                <a:gd name="T0" fmla="*/ 6 w 13"/>
                <a:gd name="T1" fmla="*/ 0 h 13"/>
                <a:gd name="T2" fmla="*/ 12 w 13"/>
                <a:gd name="T3" fmla="*/ 8 h 13"/>
                <a:gd name="T4" fmla="*/ 6 w 13"/>
                <a:gd name="T5" fmla="*/ 13 h 13"/>
                <a:gd name="T6" fmla="*/ 0 w 13"/>
                <a:gd name="T7" fmla="*/ 7 h 13"/>
                <a:gd name="T8" fmla="*/ 6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10" y="1"/>
                    <a:pt x="13" y="3"/>
                    <a:pt x="12" y="8"/>
                  </a:cubicBez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1" name="Freeform 77">
              <a:extLst>
                <a:ext uri="{FF2B5EF4-FFF2-40B4-BE49-F238E27FC236}">
                  <a16:creationId xmlns:a16="http://schemas.microsoft.com/office/drawing/2014/main" id="{C91EDAA3-EC17-47C8-AD05-9D1B75C7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" y="1741"/>
              <a:ext cx="29" cy="28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2 h 13"/>
                <a:gd name="T4" fmla="*/ 0 w 13"/>
                <a:gd name="T5" fmla="*/ 7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0"/>
                    <a:pt x="10" y="12"/>
                    <a:pt x="7" y="12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2" name="Freeform 78">
              <a:extLst>
                <a:ext uri="{FF2B5EF4-FFF2-40B4-BE49-F238E27FC236}">
                  <a16:creationId xmlns:a16="http://schemas.microsoft.com/office/drawing/2014/main" id="{292E0362-700C-4B44-ABF6-A3B33CC86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" y="1423"/>
              <a:ext cx="26" cy="28"/>
            </a:xfrm>
            <a:custGeom>
              <a:avLst/>
              <a:gdLst>
                <a:gd name="T0" fmla="*/ 6 w 12"/>
                <a:gd name="T1" fmla="*/ 13 h 13"/>
                <a:gd name="T2" fmla="*/ 0 w 12"/>
                <a:gd name="T3" fmla="*/ 7 h 13"/>
                <a:gd name="T4" fmla="*/ 6 w 12"/>
                <a:gd name="T5" fmla="*/ 0 h 13"/>
                <a:gd name="T6" fmla="*/ 12 w 12"/>
                <a:gd name="T7" fmla="*/ 6 h 13"/>
                <a:gd name="T8" fmla="*/ 6 w 12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6" y="13"/>
                  </a:move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0"/>
                    <a:pt x="10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3" name="Freeform 79">
              <a:extLst>
                <a:ext uri="{FF2B5EF4-FFF2-40B4-BE49-F238E27FC236}">
                  <a16:creationId xmlns:a16="http://schemas.microsoft.com/office/drawing/2014/main" id="{61C0253C-4EF6-4878-A4C9-822209D2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" y="2320"/>
              <a:ext cx="26" cy="28"/>
            </a:xfrm>
            <a:custGeom>
              <a:avLst/>
              <a:gdLst>
                <a:gd name="T0" fmla="*/ 12 w 12"/>
                <a:gd name="T1" fmla="*/ 7 h 13"/>
                <a:gd name="T2" fmla="*/ 6 w 12"/>
                <a:gd name="T3" fmla="*/ 13 h 13"/>
                <a:gd name="T4" fmla="*/ 0 w 12"/>
                <a:gd name="T5" fmla="*/ 7 h 13"/>
                <a:gd name="T6" fmla="*/ 6 w 12"/>
                <a:gd name="T7" fmla="*/ 0 h 13"/>
                <a:gd name="T8" fmla="*/ 12 w 12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4" name="Freeform 80">
              <a:extLst>
                <a:ext uri="{FF2B5EF4-FFF2-40B4-BE49-F238E27FC236}">
                  <a16:creationId xmlns:a16="http://schemas.microsoft.com/office/drawing/2014/main" id="{BD30FECB-CD62-4F24-8DED-5AA89A2C8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" y="2227"/>
              <a:ext cx="28" cy="28"/>
            </a:xfrm>
            <a:custGeom>
              <a:avLst/>
              <a:gdLst>
                <a:gd name="T0" fmla="*/ 7 w 13"/>
                <a:gd name="T1" fmla="*/ 0 h 13"/>
                <a:gd name="T2" fmla="*/ 13 w 13"/>
                <a:gd name="T3" fmla="*/ 6 h 13"/>
                <a:gd name="T4" fmla="*/ 7 w 13"/>
                <a:gd name="T5" fmla="*/ 13 h 13"/>
                <a:gd name="T6" fmla="*/ 1 w 13"/>
                <a:gd name="T7" fmla="*/ 6 h 13"/>
                <a:gd name="T8" fmla="*/ 7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11" y="1"/>
                    <a:pt x="13" y="3"/>
                    <a:pt x="13" y="6"/>
                  </a:cubicBezTo>
                  <a:cubicBezTo>
                    <a:pt x="13" y="10"/>
                    <a:pt x="11" y="13"/>
                    <a:pt x="7" y="13"/>
                  </a:cubicBezTo>
                  <a:cubicBezTo>
                    <a:pt x="2" y="13"/>
                    <a:pt x="0" y="10"/>
                    <a:pt x="1" y="6"/>
                  </a:cubicBezTo>
                  <a:cubicBezTo>
                    <a:pt x="1" y="2"/>
                    <a:pt x="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5" name="Freeform 81">
              <a:extLst>
                <a:ext uri="{FF2B5EF4-FFF2-40B4-BE49-F238E27FC236}">
                  <a16:creationId xmlns:a16="http://schemas.microsoft.com/office/drawing/2014/main" id="{B6353D98-31BC-4F69-9A70-635F46E5F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" y="2440"/>
              <a:ext cx="28" cy="28"/>
            </a:xfrm>
            <a:custGeom>
              <a:avLst/>
              <a:gdLst>
                <a:gd name="T0" fmla="*/ 13 w 13"/>
                <a:gd name="T1" fmla="*/ 6 h 13"/>
                <a:gd name="T2" fmla="*/ 6 w 13"/>
                <a:gd name="T3" fmla="*/ 12 h 13"/>
                <a:gd name="T4" fmla="*/ 0 w 13"/>
                <a:gd name="T5" fmla="*/ 6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2" y="10"/>
                    <a:pt x="10" y="13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6" name="Freeform 82">
              <a:extLst>
                <a:ext uri="{FF2B5EF4-FFF2-40B4-BE49-F238E27FC236}">
                  <a16:creationId xmlns:a16="http://schemas.microsoft.com/office/drawing/2014/main" id="{C717E3B7-8DCE-46C5-8D47-7F499B285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8" y="2372"/>
              <a:ext cx="26" cy="29"/>
            </a:xfrm>
            <a:custGeom>
              <a:avLst/>
              <a:gdLst>
                <a:gd name="T0" fmla="*/ 6 w 12"/>
                <a:gd name="T1" fmla="*/ 0 h 13"/>
                <a:gd name="T2" fmla="*/ 12 w 12"/>
                <a:gd name="T3" fmla="*/ 7 h 13"/>
                <a:gd name="T4" fmla="*/ 6 w 12"/>
                <a:gd name="T5" fmla="*/ 13 h 13"/>
                <a:gd name="T6" fmla="*/ 0 w 12"/>
                <a:gd name="T7" fmla="*/ 7 h 13"/>
                <a:gd name="T8" fmla="*/ 6 w 1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cubicBezTo>
                    <a:pt x="10" y="1"/>
                    <a:pt x="12" y="3"/>
                    <a:pt x="12" y="7"/>
                  </a:cubicBez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7" name="Freeform 83">
              <a:extLst>
                <a:ext uri="{FF2B5EF4-FFF2-40B4-BE49-F238E27FC236}">
                  <a16:creationId xmlns:a16="http://schemas.microsoft.com/office/drawing/2014/main" id="{8EC0C7CD-5DEB-455A-B7F5-E36A46E5E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" y="2440"/>
              <a:ext cx="28" cy="28"/>
            </a:xfrm>
            <a:custGeom>
              <a:avLst/>
              <a:gdLst>
                <a:gd name="T0" fmla="*/ 7 w 13"/>
                <a:gd name="T1" fmla="*/ 13 h 13"/>
                <a:gd name="T2" fmla="*/ 1 w 13"/>
                <a:gd name="T3" fmla="*/ 6 h 13"/>
                <a:gd name="T4" fmla="*/ 7 w 13"/>
                <a:gd name="T5" fmla="*/ 0 h 13"/>
                <a:gd name="T6" fmla="*/ 13 w 13"/>
                <a:gd name="T7" fmla="*/ 7 h 13"/>
                <a:gd name="T8" fmla="*/ 7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13"/>
                  </a:moveTo>
                  <a:cubicBezTo>
                    <a:pt x="3" y="13"/>
                    <a:pt x="0" y="10"/>
                    <a:pt x="1" y="6"/>
                  </a:cubicBezTo>
                  <a:cubicBezTo>
                    <a:pt x="1" y="3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3" y="11"/>
                    <a:pt x="11" y="13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8" name="Freeform 84">
              <a:extLst>
                <a:ext uri="{FF2B5EF4-FFF2-40B4-BE49-F238E27FC236}">
                  <a16:creationId xmlns:a16="http://schemas.microsoft.com/office/drawing/2014/main" id="{92D74BFE-3E12-4CB4-8170-20582BB44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" y="2344"/>
              <a:ext cx="29" cy="28"/>
            </a:xfrm>
            <a:custGeom>
              <a:avLst/>
              <a:gdLst>
                <a:gd name="T0" fmla="*/ 7 w 13"/>
                <a:gd name="T1" fmla="*/ 0 h 13"/>
                <a:gd name="T2" fmla="*/ 13 w 13"/>
                <a:gd name="T3" fmla="*/ 6 h 13"/>
                <a:gd name="T4" fmla="*/ 7 w 13"/>
                <a:gd name="T5" fmla="*/ 13 h 13"/>
                <a:gd name="T6" fmla="*/ 1 w 13"/>
                <a:gd name="T7" fmla="*/ 8 h 13"/>
                <a:gd name="T8" fmla="*/ 7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10" y="1"/>
                    <a:pt x="13" y="3"/>
                    <a:pt x="13" y="6"/>
                  </a:cubicBezTo>
                  <a:cubicBezTo>
                    <a:pt x="13" y="10"/>
                    <a:pt x="11" y="13"/>
                    <a:pt x="7" y="13"/>
                  </a:cubicBezTo>
                  <a:cubicBezTo>
                    <a:pt x="3" y="13"/>
                    <a:pt x="1" y="11"/>
                    <a:pt x="1" y="8"/>
                  </a:cubicBezTo>
                  <a:cubicBezTo>
                    <a:pt x="0" y="3"/>
                    <a:pt x="3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79" name="Freeform 85">
              <a:extLst>
                <a:ext uri="{FF2B5EF4-FFF2-40B4-BE49-F238E27FC236}">
                  <a16:creationId xmlns:a16="http://schemas.microsoft.com/office/drawing/2014/main" id="{6D9F602E-E786-435A-BC2D-17F58CB36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" y="2457"/>
              <a:ext cx="28" cy="29"/>
            </a:xfrm>
            <a:custGeom>
              <a:avLst/>
              <a:gdLst>
                <a:gd name="T0" fmla="*/ 13 w 13"/>
                <a:gd name="T1" fmla="*/ 6 h 13"/>
                <a:gd name="T2" fmla="*/ 6 w 13"/>
                <a:gd name="T3" fmla="*/ 13 h 13"/>
                <a:gd name="T4" fmla="*/ 0 w 13"/>
                <a:gd name="T5" fmla="*/ 7 h 13"/>
                <a:gd name="T6" fmla="*/ 7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0"/>
                    <a:pt x="10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2" y="0"/>
                    <a:pt x="7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0" name="Freeform 86">
              <a:extLst>
                <a:ext uri="{FF2B5EF4-FFF2-40B4-BE49-F238E27FC236}">
                  <a16:creationId xmlns:a16="http://schemas.microsoft.com/office/drawing/2014/main" id="{3D7A4E06-C29A-46BA-ACB5-6F485BB5A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" y="1149"/>
              <a:ext cx="28" cy="28"/>
            </a:xfrm>
            <a:custGeom>
              <a:avLst/>
              <a:gdLst>
                <a:gd name="T0" fmla="*/ 6 w 13"/>
                <a:gd name="T1" fmla="*/ 0 h 13"/>
                <a:gd name="T2" fmla="*/ 12 w 13"/>
                <a:gd name="T3" fmla="*/ 7 h 13"/>
                <a:gd name="T4" fmla="*/ 7 w 13"/>
                <a:gd name="T5" fmla="*/ 13 h 13"/>
                <a:gd name="T6" fmla="*/ 0 w 13"/>
                <a:gd name="T7" fmla="*/ 7 h 13"/>
                <a:gd name="T8" fmla="*/ 6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10" y="0"/>
                    <a:pt x="12" y="3"/>
                    <a:pt x="12" y="7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1" name="Freeform 87">
              <a:extLst>
                <a:ext uri="{FF2B5EF4-FFF2-40B4-BE49-F238E27FC236}">
                  <a16:creationId xmlns:a16="http://schemas.microsoft.com/office/drawing/2014/main" id="{09CDA092-7E7A-4705-B3C0-7648BFB4E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" y="1149"/>
              <a:ext cx="26" cy="28"/>
            </a:xfrm>
            <a:custGeom>
              <a:avLst/>
              <a:gdLst>
                <a:gd name="T0" fmla="*/ 6 w 12"/>
                <a:gd name="T1" fmla="*/ 0 h 13"/>
                <a:gd name="T2" fmla="*/ 12 w 12"/>
                <a:gd name="T3" fmla="*/ 6 h 13"/>
                <a:gd name="T4" fmla="*/ 6 w 12"/>
                <a:gd name="T5" fmla="*/ 12 h 13"/>
                <a:gd name="T6" fmla="*/ 0 w 12"/>
                <a:gd name="T7" fmla="*/ 6 h 13"/>
                <a:gd name="T8" fmla="*/ 6 w 1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cubicBezTo>
                    <a:pt x="10" y="0"/>
                    <a:pt x="12" y="2"/>
                    <a:pt x="12" y="6"/>
                  </a:cubicBezTo>
                  <a:cubicBezTo>
                    <a:pt x="12" y="10"/>
                    <a:pt x="9" y="13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2" name="Freeform 88">
              <a:extLst>
                <a:ext uri="{FF2B5EF4-FFF2-40B4-BE49-F238E27FC236}">
                  <a16:creationId xmlns:a16="http://schemas.microsoft.com/office/drawing/2014/main" id="{1893A020-174B-40C8-A10B-43D0AC24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8" y="1216"/>
              <a:ext cx="26" cy="28"/>
            </a:xfrm>
            <a:custGeom>
              <a:avLst/>
              <a:gdLst>
                <a:gd name="T0" fmla="*/ 12 w 12"/>
                <a:gd name="T1" fmla="*/ 6 h 13"/>
                <a:gd name="T2" fmla="*/ 6 w 12"/>
                <a:gd name="T3" fmla="*/ 12 h 13"/>
                <a:gd name="T4" fmla="*/ 0 w 12"/>
                <a:gd name="T5" fmla="*/ 6 h 13"/>
                <a:gd name="T6" fmla="*/ 6 w 12"/>
                <a:gd name="T7" fmla="*/ 0 h 13"/>
                <a:gd name="T8" fmla="*/ 12 w 12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cubicBezTo>
                    <a:pt x="12" y="10"/>
                    <a:pt x="10" y="12"/>
                    <a:pt x="6" y="12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3" name="Freeform 89">
              <a:extLst>
                <a:ext uri="{FF2B5EF4-FFF2-40B4-BE49-F238E27FC236}">
                  <a16:creationId xmlns:a16="http://schemas.microsoft.com/office/drawing/2014/main" id="{8137D414-2F8F-4023-960C-14BEA5B40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" y="1268"/>
              <a:ext cx="28" cy="26"/>
            </a:xfrm>
            <a:custGeom>
              <a:avLst/>
              <a:gdLst>
                <a:gd name="T0" fmla="*/ 13 w 13"/>
                <a:gd name="T1" fmla="*/ 6 h 12"/>
                <a:gd name="T2" fmla="*/ 7 w 13"/>
                <a:gd name="T3" fmla="*/ 12 h 12"/>
                <a:gd name="T4" fmla="*/ 1 w 13"/>
                <a:gd name="T5" fmla="*/ 6 h 12"/>
                <a:gd name="T6" fmla="*/ 7 w 13"/>
                <a:gd name="T7" fmla="*/ 0 h 12"/>
                <a:gd name="T8" fmla="*/ 13 w 13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6"/>
                  </a:moveTo>
                  <a:cubicBezTo>
                    <a:pt x="13" y="10"/>
                    <a:pt x="11" y="12"/>
                    <a:pt x="7" y="12"/>
                  </a:cubicBezTo>
                  <a:cubicBezTo>
                    <a:pt x="3" y="12"/>
                    <a:pt x="0" y="10"/>
                    <a:pt x="1" y="6"/>
                  </a:cubicBezTo>
                  <a:cubicBezTo>
                    <a:pt x="1" y="2"/>
                    <a:pt x="3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4" name="Freeform 90">
              <a:extLst>
                <a:ext uri="{FF2B5EF4-FFF2-40B4-BE49-F238E27FC236}">
                  <a16:creationId xmlns:a16="http://schemas.microsoft.com/office/drawing/2014/main" id="{9100B813-BDAC-4333-A4C7-5931841D8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" y="1131"/>
              <a:ext cx="28" cy="28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3 h 13"/>
                <a:gd name="T4" fmla="*/ 0 w 13"/>
                <a:gd name="T5" fmla="*/ 7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0"/>
                    <a:pt x="11" y="12"/>
                    <a:pt x="7" y="13"/>
                  </a:cubicBezTo>
                  <a:cubicBezTo>
                    <a:pt x="3" y="13"/>
                    <a:pt x="1" y="11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5" name="Freeform 91">
              <a:extLst>
                <a:ext uri="{FF2B5EF4-FFF2-40B4-BE49-F238E27FC236}">
                  <a16:creationId xmlns:a16="http://schemas.microsoft.com/office/drawing/2014/main" id="{C7AF03EA-ADB8-4161-B20C-B6EDD36F0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" y="1362"/>
              <a:ext cx="26" cy="26"/>
            </a:xfrm>
            <a:custGeom>
              <a:avLst/>
              <a:gdLst>
                <a:gd name="T0" fmla="*/ 6 w 12"/>
                <a:gd name="T1" fmla="*/ 0 h 12"/>
                <a:gd name="T2" fmla="*/ 12 w 12"/>
                <a:gd name="T3" fmla="*/ 6 h 12"/>
                <a:gd name="T4" fmla="*/ 6 w 12"/>
                <a:gd name="T5" fmla="*/ 12 h 12"/>
                <a:gd name="T6" fmla="*/ 0 w 12"/>
                <a:gd name="T7" fmla="*/ 6 h 12"/>
                <a:gd name="T8" fmla="*/ 6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10" y="0"/>
                    <a:pt x="12" y="2"/>
                    <a:pt x="12" y="6"/>
                  </a:cubicBezTo>
                  <a:cubicBezTo>
                    <a:pt x="12" y="9"/>
                    <a:pt x="10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6" name="Freeform 92">
              <a:extLst>
                <a:ext uri="{FF2B5EF4-FFF2-40B4-BE49-F238E27FC236}">
                  <a16:creationId xmlns:a16="http://schemas.microsoft.com/office/drawing/2014/main" id="{758E1B1C-60D4-4FA4-ACC9-10E7A8401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3" y="2028"/>
              <a:ext cx="28" cy="29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3 h 13"/>
                <a:gd name="T4" fmla="*/ 1 w 13"/>
                <a:gd name="T5" fmla="*/ 7 h 13"/>
                <a:gd name="T6" fmla="*/ 7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0"/>
                    <a:pt x="11" y="13"/>
                    <a:pt x="7" y="13"/>
                  </a:cubicBezTo>
                  <a:cubicBezTo>
                    <a:pt x="3" y="13"/>
                    <a:pt x="1" y="10"/>
                    <a:pt x="1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7" name="Freeform 93">
              <a:extLst>
                <a:ext uri="{FF2B5EF4-FFF2-40B4-BE49-F238E27FC236}">
                  <a16:creationId xmlns:a16="http://schemas.microsoft.com/office/drawing/2014/main" id="{51311FBC-FF93-4F9F-857D-51E130C36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" y="2050"/>
              <a:ext cx="29" cy="28"/>
            </a:xfrm>
            <a:custGeom>
              <a:avLst/>
              <a:gdLst>
                <a:gd name="T0" fmla="*/ 13 w 13"/>
                <a:gd name="T1" fmla="*/ 7 h 13"/>
                <a:gd name="T2" fmla="*/ 7 w 13"/>
                <a:gd name="T3" fmla="*/ 13 h 13"/>
                <a:gd name="T4" fmla="*/ 0 w 13"/>
                <a:gd name="T5" fmla="*/ 7 h 13"/>
                <a:gd name="T6" fmla="*/ 6 w 13"/>
                <a:gd name="T7" fmla="*/ 0 h 13"/>
                <a:gd name="T8" fmla="*/ 13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7"/>
                  </a:moveTo>
                  <a:cubicBezTo>
                    <a:pt x="12" y="11"/>
                    <a:pt x="10" y="13"/>
                    <a:pt x="7" y="13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8" name="Oval 94">
              <a:extLst>
                <a:ext uri="{FF2B5EF4-FFF2-40B4-BE49-F238E27FC236}">
                  <a16:creationId xmlns:a16="http://schemas.microsoft.com/office/drawing/2014/main" id="{8260F5A5-F7AB-4F03-932E-BE0A0C587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" y="2031"/>
              <a:ext cx="26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9" name="Freeform 95">
              <a:extLst>
                <a:ext uri="{FF2B5EF4-FFF2-40B4-BE49-F238E27FC236}">
                  <a16:creationId xmlns:a16="http://schemas.microsoft.com/office/drawing/2014/main" id="{1F5B1B65-33B2-45C1-A111-C1F02F345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6" y="2157"/>
              <a:ext cx="28" cy="28"/>
            </a:xfrm>
            <a:custGeom>
              <a:avLst/>
              <a:gdLst>
                <a:gd name="T0" fmla="*/ 13 w 13"/>
                <a:gd name="T1" fmla="*/ 7 h 13"/>
                <a:gd name="T2" fmla="*/ 7 w 13"/>
                <a:gd name="T3" fmla="*/ 13 h 13"/>
                <a:gd name="T4" fmla="*/ 1 w 13"/>
                <a:gd name="T5" fmla="*/ 7 h 13"/>
                <a:gd name="T6" fmla="*/ 8 w 13"/>
                <a:gd name="T7" fmla="*/ 1 h 13"/>
                <a:gd name="T8" fmla="*/ 13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7"/>
                  </a:moveTo>
                  <a:cubicBezTo>
                    <a:pt x="13" y="11"/>
                    <a:pt x="10" y="13"/>
                    <a:pt x="7" y="13"/>
                  </a:cubicBezTo>
                  <a:cubicBezTo>
                    <a:pt x="3" y="13"/>
                    <a:pt x="0" y="11"/>
                    <a:pt x="1" y="7"/>
                  </a:cubicBezTo>
                  <a:cubicBezTo>
                    <a:pt x="1" y="3"/>
                    <a:pt x="3" y="0"/>
                    <a:pt x="8" y="1"/>
                  </a:cubicBezTo>
                  <a:cubicBezTo>
                    <a:pt x="11" y="1"/>
                    <a:pt x="13" y="4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0" name="Freeform 96">
              <a:extLst>
                <a:ext uri="{FF2B5EF4-FFF2-40B4-BE49-F238E27FC236}">
                  <a16:creationId xmlns:a16="http://schemas.microsoft.com/office/drawing/2014/main" id="{09339D96-62E3-40A8-A732-D79379443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0" y="1845"/>
              <a:ext cx="33" cy="29"/>
            </a:xfrm>
            <a:custGeom>
              <a:avLst/>
              <a:gdLst>
                <a:gd name="T0" fmla="*/ 4 w 15"/>
                <a:gd name="T1" fmla="*/ 12 h 13"/>
                <a:gd name="T2" fmla="*/ 2 w 15"/>
                <a:gd name="T3" fmla="*/ 3 h 13"/>
                <a:gd name="T4" fmla="*/ 10 w 15"/>
                <a:gd name="T5" fmla="*/ 0 h 13"/>
                <a:gd name="T6" fmla="*/ 13 w 15"/>
                <a:gd name="T7" fmla="*/ 9 h 13"/>
                <a:gd name="T8" fmla="*/ 4 w 15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4" y="12"/>
                  </a:moveTo>
                  <a:cubicBezTo>
                    <a:pt x="2" y="9"/>
                    <a:pt x="0" y="7"/>
                    <a:pt x="2" y="3"/>
                  </a:cubicBezTo>
                  <a:cubicBezTo>
                    <a:pt x="4" y="0"/>
                    <a:pt x="7" y="1"/>
                    <a:pt x="10" y="0"/>
                  </a:cubicBezTo>
                  <a:cubicBezTo>
                    <a:pt x="14" y="3"/>
                    <a:pt x="15" y="6"/>
                    <a:pt x="13" y="9"/>
                  </a:cubicBezTo>
                  <a:cubicBezTo>
                    <a:pt x="11" y="13"/>
                    <a:pt x="7" y="13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1" name="Freeform 97">
              <a:extLst>
                <a:ext uri="{FF2B5EF4-FFF2-40B4-BE49-F238E27FC236}">
                  <a16:creationId xmlns:a16="http://schemas.microsoft.com/office/drawing/2014/main" id="{FF3EAEE0-9F42-42E5-B48B-16B67E496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" y="1149"/>
              <a:ext cx="30" cy="28"/>
            </a:xfrm>
            <a:custGeom>
              <a:avLst/>
              <a:gdLst>
                <a:gd name="T0" fmla="*/ 7 w 14"/>
                <a:gd name="T1" fmla="*/ 13 h 13"/>
                <a:gd name="T2" fmla="*/ 1 w 14"/>
                <a:gd name="T3" fmla="*/ 5 h 13"/>
                <a:gd name="T4" fmla="*/ 8 w 14"/>
                <a:gd name="T5" fmla="*/ 0 h 13"/>
                <a:gd name="T6" fmla="*/ 13 w 14"/>
                <a:gd name="T7" fmla="*/ 6 h 13"/>
                <a:gd name="T8" fmla="*/ 7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13"/>
                  </a:moveTo>
                  <a:cubicBezTo>
                    <a:pt x="3" y="12"/>
                    <a:pt x="0" y="10"/>
                    <a:pt x="1" y="5"/>
                  </a:cubicBezTo>
                  <a:cubicBezTo>
                    <a:pt x="1" y="2"/>
                    <a:pt x="4" y="0"/>
                    <a:pt x="8" y="0"/>
                  </a:cubicBezTo>
                  <a:cubicBezTo>
                    <a:pt x="11" y="0"/>
                    <a:pt x="14" y="3"/>
                    <a:pt x="13" y="6"/>
                  </a:cubicBezTo>
                  <a:cubicBezTo>
                    <a:pt x="13" y="10"/>
                    <a:pt x="11" y="12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2" name="Freeform 98">
              <a:extLst>
                <a:ext uri="{FF2B5EF4-FFF2-40B4-BE49-F238E27FC236}">
                  <a16:creationId xmlns:a16="http://schemas.microsoft.com/office/drawing/2014/main" id="{B9DA1291-3393-42FD-88D8-36C7F86E7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" y="1216"/>
              <a:ext cx="28" cy="28"/>
            </a:xfrm>
            <a:custGeom>
              <a:avLst/>
              <a:gdLst>
                <a:gd name="T0" fmla="*/ 13 w 13"/>
                <a:gd name="T1" fmla="*/ 6 h 13"/>
                <a:gd name="T2" fmla="*/ 6 w 13"/>
                <a:gd name="T3" fmla="*/ 12 h 13"/>
                <a:gd name="T4" fmla="*/ 0 w 13"/>
                <a:gd name="T5" fmla="*/ 6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2" y="10"/>
                    <a:pt x="10" y="13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3" name="Freeform 99">
              <a:extLst>
                <a:ext uri="{FF2B5EF4-FFF2-40B4-BE49-F238E27FC236}">
                  <a16:creationId xmlns:a16="http://schemas.microsoft.com/office/drawing/2014/main" id="{890FBF64-89B4-44C5-B89A-DB378231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" y="1149"/>
              <a:ext cx="26" cy="28"/>
            </a:xfrm>
            <a:custGeom>
              <a:avLst/>
              <a:gdLst>
                <a:gd name="T0" fmla="*/ 12 w 12"/>
                <a:gd name="T1" fmla="*/ 6 h 13"/>
                <a:gd name="T2" fmla="*/ 6 w 12"/>
                <a:gd name="T3" fmla="*/ 13 h 13"/>
                <a:gd name="T4" fmla="*/ 0 w 12"/>
                <a:gd name="T5" fmla="*/ 6 h 13"/>
                <a:gd name="T6" fmla="*/ 6 w 12"/>
                <a:gd name="T7" fmla="*/ 0 h 13"/>
                <a:gd name="T8" fmla="*/ 12 w 12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1"/>
                    <a:pt x="12" y="3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4" name="Freeform 100">
              <a:extLst>
                <a:ext uri="{FF2B5EF4-FFF2-40B4-BE49-F238E27FC236}">
                  <a16:creationId xmlns:a16="http://schemas.microsoft.com/office/drawing/2014/main" id="{292C5C57-DEC1-48C5-98AA-571C0413A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" y="1362"/>
              <a:ext cx="27" cy="26"/>
            </a:xfrm>
            <a:custGeom>
              <a:avLst/>
              <a:gdLst>
                <a:gd name="T0" fmla="*/ 12 w 12"/>
                <a:gd name="T1" fmla="*/ 7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7"/>
                  </a:moveTo>
                  <a:cubicBezTo>
                    <a:pt x="12" y="10"/>
                    <a:pt x="10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5" name="Freeform 101">
              <a:extLst>
                <a:ext uri="{FF2B5EF4-FFF2-40B4-BE49-F238E27FC236}">
                  <a16:creationId xmlns:a16="http://schemas.microsoft.com/office/drawing/2014/main" id="{8B9DA74C-F1DB-41F5-9A54-81077113B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0" y="1244"/>
              <a:ext cx="28" cy="27"/>
            </a:xfrm>
            <a:custGeom>
              <a:avLst/>
              <a:gdLst>
                <a:gd name="T0" fmla="*/ 6 w 13"/>
                <a:gd name="T1" fmla="*/ 0 h 12"/>
                <a:gd name="T2" fmla="*/ 12 w 13"/>
                <a:gd name="T3" fmla="*/ 5 h 12"/>
                <a:gd name="T4" fmla="*/ 6 w 13"/>
                <a:gd name="T5" fmla="*/ 12 h 12"/>
                <a:gd name="T6" fmla="*/ 0 w 13"/>
                <a:gd name="T7" fmla="*/ 6 h 12"/>
                <a:gd name="T8" fmla="*/ 6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10" y="0"/>
                    <a:pt x="12" y="2"/>
                    <a:pt x="12" y="5"/>
                  </a:cubicBezTo>
                  <a:cubicBezTo>
                    <a:pt x="13" y="9"/>
                    <a:pt x="10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6" name="Freeform 102">
              <a:extLst>
                <a:ext uri="{FF2B5EF4-FFF2-40B4-BE49-F238E27FC236}">
                  <a16:creationId xmlns:a16="http://schemas.microsoft.com/office/drawing/2014/main" id="{6B7A1376-0919-47EB-9D77-25E124BB7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" y="1902"/>
              <a:ext cx="26" cy="28"/>
            </a:xfrm>
            <a:custGeom>
              <a:avLst/>
              <a:gdLst>
                <a:gd name="T0" fmla="*/ 12 w 12"/>
                <a:gd name="T1" fmla="*/ 7 h 13"/>
                <a:gd name="T2" fmla="*/ 5 w 12"/>
                <a:gd name="T3" fmla="*/ 13 h 13"/>
                <a:gd name="T4" fmla="*/ 0 w 12"/>
                <a:gd name="T5" fmla="*/ 6 h 13"/>
                <a:gd name="T6" fmla="*/ 7 w 12"/>
                <a:gd name="T7" fmla="*/ 0 h 13"/>
                <a:gd name="T8" fmla="*/ 12 w 12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1" y="11"/>
                    <a:pt x="9" y="13"/>
                    <a:pt x="5" y="13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0" y="1"/>
                    <a:pt x="12" y="3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7" name="Freeform 103">
              <a:extLst>
                <a:ext uri="{FF2B5EF4-FFF2-40B4-BE49-F238E27FC236}">
                  <a16:creationId xmlns:a16="http://schemas.microsoft.com/office/drawing/2014/main" id="{19FF31CF-FE40-4050-ABFB-57E5AE8F8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" y="1841"/>
              <a:ext cx="28" cy="28"/>
            </a:xfrm>
            <a:custGeom>
              <a:avLst/>
              <a:gdLst>
                <a:gd name="T0" fmla="*/ 6 w 13"/>
                <a:gd name="T1" fmla="*/ 13 h 13"/>
                <a:gd name="T2" fmla="*/ 0 w 13"/>
                <a:gd name="T3" fmla="*/ 6 h 13"/>
                <a:gd name="T4" fmla="*/ 7 w 13"/>
                <a:gd name="T5" fmla="*/ 0 h 13"/>
                <a:gd name="T6" fmla="*/ 13 w 13"/>
                <a:gd name="T7" fmla="*/ 6 h 13"/>
                <a:gd name="T8" fmla="*/ 6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10"/>
                    <a:pt x="10" y="12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8" name="Freeform 104">
              <a:extLst>
                <a:ext uri="{FF2B5EF4-FFF2-40B4-BE49-F238E27FC236}">
                  <a16:creationId xmlns:a16="http://schemas.microsoft.com/office/drawing/2014/main" id="{0C5A7056-9E3A-4DED-B529-3AB9A9C73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" y="1845"/>
              <a:ext cx="29" cy="29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2 h 13"/>
                <a:gd name="T4" fmla="*/ 0 w 13"/>
                <a:gd name="T5" fmla="*/ 6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0"/>
                    <a:pt x="11" y="12"/>
                    <a:pt x="7" y="12"/>
                  </a:cubicBezTo>
                  <a:cubicBezTo>
                    <a:pt x="3" y="13"/>
                    <a:pt x="1" y="11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9" name="Freeform 105">
              <a:extLst>
                <a:ext uri="{FF2B5EF4-FFF2-40B4-BE49-F238E27FC236}">
                  <a16:creationId xmlns:a16="http://schemas.microsoft.com/office/drawing/2014/main" id="{6C0836E3-E391-4E53-A605-443F94B31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" y="2026"/>
              <a:ext cx="28" cy="31"/>
            </a:xfrm>
            <a:custGeom>
              <a:avLst/>
              <a:gdLst>
                <a:gd name="T0" fmla="*/ 10 w 13"/>
                <a:gd name="T1" fmla="*/ 13 h 14"/>
                <a:gd name="T2" fmla="*/ 0 w 13"/>
                <a:gd name="T3" fmla="*/ 6 h 14"/>
                <a:gd name="T4" fmla="*/ 0 w 13"/>
                <a:gd name="T5" fmla="*/ 3 h 14"/>
                <a:gd name="T6" fmla="*/ 13 w 13"/>
                <a:gd name="T7" fmla="*/ 6 h 14"/>
                <a:gd name="T8" fmla="*/ 10 w 13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10" y="13"/>
                  </a:moveTo>
                  <a:cubicBezTo>
                    <a:pt x="4" y="14"/>
                    <a:pt x="0" y="13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6" y="0"/>
                    <a:pt x="10" y="1"/>
                    <a:pt x="13" y="6"/>
                  </a:cubicBezTo>
                  <a:cubicBezTo>
                    <a:pt x="13" y="9"/>
                    <a:pt x="12" y="11"/>
                    <a:pt x="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0" name="Freeform 106">
              <a:extLst>
                <a:ext uri="{FF2B5EF4-FFF2-40B4-BE49-F238E27FC236}">
                  <a16:creationId xmlns:a16="http://schemas.microsoft.com/office/drawing/2014/main" id="{2C78F62B-274C-4D16-A7E2-B6B74578A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1042"/>
              <a:ext cx="29" cy="28"/>
            </a:xfrm>
            <a:custGeom>
              <a:avLst/>
              <a:gdLst>
                <a:gd name="T0" fmla="*/ 7 w 13"/>
                <a:gd name="T1" fmla="*/ 13 h 13"/>
                <a:gd name="T2" fmla="*/ 0 w 13"/>
                <a:gd name="T3" fmla="*/ 8 h 13"/>
                <a:gd name="T4" fmla="*/ 6 w 13"/>
                <a:gd name="T5" fmla="*/ 1 h 13"/>
                <a:gd name="T6" fmla="*/ 13 w 13"/>
                <a:gd name="T7" fmla="*/ 6 h 13"/>
                <a:gd name="T8" fmla="*/ 7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13"/>
                  </a:moveTo>
                  <a:cubicBezTo>
                    <a:pt x="3" y="13"/>
                    <a:pt x="0" y="12"/>
                    <a:pt x="0" y="8"/>
                  </a:cubicBezTo>
                  <a:cubicBezTo>
                    <a:pt x="0" y="4"/>
                    <a:pt x="2" y="1"/>
                    <a:pt x="6" y="1"/>
                  </a:cubicBezTo>
                  <a:cubicBezTo>
                    <a:pt x="10" y="0"/>
                    <a:pt x="12" y="3"/>
                    <a:pt x="13" y="6"/>
                  </a:cubicBezTo>
                  <a:cubicBezTo>
                    <a:pt x="13" y="10"/>
                    <a:pt x="10" y="12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1" name="Freeform 107">
              <a:extLst>
                <a:ext uri="{FF2B5EF4-FFF2-40B4-BE49-F238E27FC236}">
                  <a16:creationId xmlns:a16="http://schemas.microsoft.com/office/drawing/2014/main" id="{C4EED593-EE84-45B2-91B7-7A831A406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" y="985"/>
              <a:ext cx="29" cy="29"/>
            </a:xfrm>
            <a:custGeom>
              <a:avLst/>
              <a:gdLst>
                <a:gd name="T0" fmla="*/ 13 w 13"/>
                <a:gd name="T1" fmla="*/ 7 h 13"/>
                <a:gd name="T2" fmla="*/ 5 w 13"/>
                <a:gd name="T3" fmla="*/ 13 h 13"/>
                <a:gd name="T4" fmla="*/ 0 w 13"/>
                <a:gd name="T5" fmla="*/ 6 h 13"/>
                <a:gd name="T6" fmla="*/ 6 w 13"/>
                <a:gd name="T7" fmla="*/ 0 h 13"/>
                <a:gd name="T8" fmla="*/ 13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7"/>
                  </a:moveTo>
                  <a:cubicBezTo>
                    <a:pt x="12" y="11"/>
                    <a:pt x="10" y="13"/>
                    <a:pt x="5" y="13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2" name="Freeform 108">
              <a:extLst>
                <a:ext uri="{FF2B5EF4-FFF2-40B4-BE49-F238E27FC236}">
                  <a16:creationId xmlns:a16="http://schemas.microsoft.com/office/drawing/2014/main" id="{D474DC7F-8AD6-4E66-A09A-7545711BD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" y="1055"/>
              <a:ext cx="28" cy="28"/>
            </a:xfrm>
            <a:custGeom>
              <a:avLst/>
              <a:gdLst>
                <a:gd name="T0" fmla="*/ 7 w 13"/>
                <a:gd name="T1" fmla="*/ 13 h 13"/>
                <a:gd name="T2" fmla="*/ 1 w 13"/>
                <a:gd name="T3" fmla="*/ 7 h 13"/>
                <a:gd name="T4" fmla="*/ 7 w 13"/>
                <a:gd name="T5" fmla="*/ 0 h 13"/>
                <a:gd name="T6" fmla="*/ 13 w 13"/>
                <a:gd name="T7" fmla="*/ 7 h 13"/>
                <a:gd name="T8" fmla="*/ 7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13"/>
                  </a:moveTo>
                  <a:cubicBezTo>
                    <a:pt x="3" y="13"/>
                    <a:pt x="1" y="11"/>
                    <a:pt x="1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3" y="10"/>
                    <a:pt x="11" y="12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3" name="Freeform 109">
              <a:extLst>
                <a:ext uri="{FF2B5EF4-FFF2-40B4-BE49-F238E27FC236}">
                  <a16:creationId xmlns:a16="http://schemas.microsoft.com/office/drawing/2014/main" id="{EE38FC56-82F8-4728-8C11-BC19C891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2268"/>
              <a:ext cx="29" cy="28"/>
            </a:xfrm>
            <a:custGeom>
              <a:avLst/>
              <a:gdLst>
                <a:gd name="T0" fmla="*/ 7 w 13"/>
                <a:gd name="T1" fmla="*/ 13 h 13"/>
                <a:gd name="T2" fmla="*/ 1 w 13"/>
                <a:gd name="T3" fmla="*/ 7 h 13"/>
                <a:gd name="T4" fmla="*/ 7 w 13"/>
                <a:gd name="T5" fmla="*/ 0 h 13"/>
                <a:gd name="T6" fmla="*/ 13 w 13"/>
                <a:gd name="T7" fmla="*/ 6 h 13"/>
                <a:gd name="T8" fmla="*/ 7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13"/>
                  </a:moveTo>
                  <a:cubicBezTo>
                    <a:pt x="3" y="12"/>
                    <a:pt x="1" y="10"/>
                    <a:pt x="1" y="7"/>
                  </a:cubicBezTo>
                  <a:cubicBezTo>
                    <a:pt x="0" y="3"/>
                    <a:pt x="2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ubicBezTo>
                    <a:pt x="13" y="10"/>
                    <a:pt x="11" y="12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4" name="Freeform 110">
              <a:extLst>
                <a:ext uri="{FF2B5EF4-FFF2-40B4-BE49-F238E27FC236}">
                  <a16:creationId xmlns:a16="http://schemas.microsoft.com/office/drawing/2014/main" id="{70EBD320-782F-4E33-BB90-824601AD7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" y="2240"/>
              <a:ext cx="29" cy="28"/>
            </a:xfrm>
            <a:custGeom>
              <a:avLst/>
              <a:gdLst>
                <a:gd name="T0" fmla="*/ 7 w 13"/>
                <a:gd name="T1" fmla="*/ 0 h 13"/>
                <a:gd name="T2" fmla="*/ 13 w 13"/>
                <a:gd name="T3" fmla="*/ 7 h 13"/>
                <a:gd name="T4" fmla="*/ 7 w 13"/>
                <a:gd name="T5" fmla="*/ 13 h 13"/>
                <a:gd name="T6" fmla="*/ 0 w 13"/>
                <a:gd name="T7" fmla="*/ 6 h 13"/>
                <a:gd name="T8" fmla="*/ 7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11" y="1"/>
                    <a:pt x="13" y="3"/>
                    <a:pt x="13" y="7"/>
                  </a:cubicBezTo>
                  <a:cubicBezTo>
                    <a:pt x="13" y="11"/>
                    <a:pt x="10" y="13"/>
                    <a:pt x="7" y="13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1" y="2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5" name="Freeform 111">
              <a:extLst>
                <a:ext uri="{FF2B5EF4-FFF2-40B4-BE49-F238E27FC236}">
                  <a16:creationId xmlns:a16="http://schemas.microsoft.com/office/drawing/2014/main" id="{6BA49C23-4386-4A59-9C87-08FF5109F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" y="2196"/>
              <a:ext cx="29" cy="26"/>
            </a:xfrm>
            <a:custGeom>
              <a:avLst/>
              <a:gdLst>
                <a:gd name="T0" fmla="*/ 13 w 13"/>
                <a:gd name="T1" fmla="*/ 6 h 12"/>
                <a:gd name="T2" fmla="*/ 6 w 13"/>
                <a:gd name="T3" fmla="*/ 12 h 12"/>
                <a:gd name="T4" fmla="*/ 0 w 13"/>
                <a:gd name="T5" fmla="*/ 6 h 12"/>
                <a:gd name="T6" fmla="*/ 6 w 13"/>
                <a:gd name="T7" fmla="*/ 0 h 12"/>
                <a:gd name="T8" fmla="*/ 13 w 13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6"/>
                  </a:moveTo>
                  <a:cubicBezTo>
                    <a:pt x="12" y="10"/>
                    <a:pt x="10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6" name="Freeform 112">
              <a:extLst>
                <a:ext uri="{FF2B5EF4-FFF2-40B4-BE49-F238E27FC236}">
                  <a16:creationId xmlns:a16="http://schemas.microsoft.com/office/drawing/2014/main" id="{AC9D7D3C-1B25-4D0F-8982-C831ED6F9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" y="1342"/>
              <a:ext cx="29" cy="29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2 h 13"/>
                <a:gd name="T4" fmla="*/ 0 w 13"/>
                <a:gd name="T5" fmla="*/ 6 h 13"/>
                <a:gd name="T6" fmla="*/ 7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0"/>
                    <a:pt x="11" y="12"/>
                    <a:pt x="7" y="12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3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7" name="Freeform 113">
              <a:extLst>
                <a:ext uri="{FF2B5EF4-FFF2-40B4-BE49-F238E27FC236}">
                  <a16:creationId xmlns:a16="http://schemas.microsoft.com/office/drawing/2014/main" id="{05EA847B-00E7-4B2F-AE5A-3F33B416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1314"/>
              <a:ext cx="29" cy="28"/>
            </a:xfrm>
            <a:custGeom>
              <a:avLst/>
              <a:gdLst>
                <a:gd name="T0" fmla="*/ 7 w 13"/>
                <a:gd name="T1" fmla="*/ 0 h 13"/>
                <a:gd name="T2" fmla="*/ 13 w 13"/>
                <a:gd name="T3" fmla="*/ 7 h 13"/>
                <a:gd name="T4" fmla="*/ 7 w 13"/>
                <a:gd name="T5" fmla="*/ 13 h 13"/>
                <a:gd name="T6" fmla="*/ 1 w 13"/>
                <a:gd name="T7" fmla="*/ 6 h 13"/>
                <a:gd name="T8" fmla="*/ 7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11" y="0"/>
                    <a:pt x="13" y="3"/>
                    <a:pt x="13" y="7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2" y="12"/>
                    <a:pt x="0" y="10"/>
                    <a:pt x="1" y="6"/>
                  </a:cubicBezTo>
                  <a:cubicBezTo>
                    <a:pt x="1" y="2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8" name="Freeform 114">
              <a:extLst>
                <a:ext uri="{FF2B5EF4-FFF2-40B4-BE49-F238E27FC236}">
                  <a16:creationId xmlns:a16="http://schemas.microsoft.com/office/drawing/2014/main" id="{552E2421-0582-4D7E-850A-F07E50B3F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" y="1386"/>
              <a:ext cx="26" cy="28"/>
            </a:xfrm>
            <a:custGeom>
              <a:avLst/>
              <a:gdLst>
                <a:gd name="T0" fmla="*/ 12 w 12"/>
                <a:gd name="T1" fmla="*/ 6 h 13"/>
                <a:gd name="T2" fmla="*/ 6 w 12"/>
                <a:gd name="T3" fmla="*/ 13 h 13"/>
                <a:gd name="T4" fmla="*/ 0 w 12"/>
                <a:gd name="T5" fmla="*/ 6 h 13"/>
                <a:gd name="T6" fmla="*/ 6 w 12"/>
                <a:gd name="T7" fmla="*/ 0 h 13"/>
                <a:gd name="T8" fmla="*/ 12 w 12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1"/>
                    <a:pt x="12" y="3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09" name="Freeform 115">
              <a:extLst>
                <a:ext uri="{FF2B5EF4-FFF2-40B4-BE49-F238E27FC236}">
                  <a16:creationId xmlns:a16="http://schemas.microsoft.com/office/drawing/2014/main" id="{13263F0E-538B-4BD3-95CD-105443B5D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0" y="1314"/>
              <a:ext cx="28" cy="28"/>
            </a:xfrm>
            <a:custGeom>
              <a:avLst/>
              <a:gdLst>
                <a:gd name="T0" fmla="*/ 13 w 13"/>
                <a:gd name="T1" fmla="*/ 6 h 13"/>
                <a:gd name="T2" fmla="*/ 6 w 13"/>
                <a:gd name="T3" fmla="*/ 13 h 13"/>
                <a:gd name="T4" fmla="*/ 0 w 13"/>
                <a:gd name="T5" fmla="*/ 6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0" name="Freeform 116">
              <a:extLst>
                <a:ext uri="{FF2B5EF4-FFF2-40B4-BE49-F238E27FC236}">
                  <a16:creationId xmlns:a16="http://schemas.microsoft.com/office/drawing/2014/main" id="{D0989A47-D779-4A30-91D6-5AB6EDD17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" y="1342"/>
              <a:ext cx="28" cy="29"/>
            </a:xfrm>
            <a:custGeom>
              <a:avLst/>
              <a:gdLst>
                <a:gd name="T0" fmla="*/ 6 w 13"/>
                <a:gd name="T1" fmla="*/ 13 h 13"/>
                <a:gd name="T2" fmla="*/ 0 w 13"/>
                <a:gd name="T3" fmla="*/ 7 h 13"/>
                <a:gd name="T4" fmla="*/ 6 w 13"/>
                <a:gd name="T5" fmla="*/ 0 h 13"/>
                <a:gd name="T6" fmla="*/ 13 w 13"/>
                <a:gd name="T7" fmla="*/ 6 h 13"/>
                <a:gd name="T8" fmla="*/ 6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3" y="12"/>
                    <a:pt x="0" y="11"/>
                    <a:pt x="0" y="7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10"/>
                    <a:pt x="10" y="12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1" name="Freeform 117">
              <a:extLst>
                <a:ext uri="{FF2B5EF4-FFF2-40B4-BE49-F238E27FC236}">
                  <a16:creationId xmlns:a16="http://schemas.microsoft.com/office/drawing/2014/main" id="{C55031CB-9342-4A96-B0FF-D36D88535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" y="1386"/>
              <a:ext cx="26" cy="28"/>
            </a:xfrm>
            <a:custGeom>
              <a:avLst/>
              <a:gdLst>
                <a:gd name="T0" fmla="*/ 12 w 12"/>
                <a:gd name="T1" fmla="*/ 7 h 13"/>
                <a:gd name="T2" fmla="*/ 6 w 12"/>
                <a:gd name="T3" fmla="*/ 13 h 13"/>
                <a:gd name="T4" fmla="*/ 0 w 12"/>
                <a:gd name="T5" fmla="*/ 7 h 13"/>
                <a:gd name="T6" fmla="*/ 6 w 12"/>
                <a:gd name="T7" fmla="*/ 0 h 13"/>
                <a:gd name="T8" fmla="*/ 12 w 12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1"/>
                    <a:pt x="9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1"/>
                    <a:pt x="12" y="3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2" name="Freeform 118">
              <a:extLst>
                <a:ext uri="{FF2B5EF4-FFF2-40B4-BE49-F238E27FC236}">
                  <a16:creationId xmlns:a16="http://schemas.microsoft.com/office/drawing/2014/main" id="{7BA838EA-8E4D-46E3-8BD4-F0A9DAF7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" y="2534"/>
              <a:ext cx="28" cy="28"/>
            </a:xfrm>
            <a:custGeom>
              <a:avLst/>
              <a:gdLst>
                <a:gd name="T0" fmla="*/ 5 w 13"/>
                <a:gd name="T1" fmla="*/ 0 h 13"/>
                <a:gd name="T2" fmla="*/ 13 w 13"/>
                <a:gd name="T3" fmla="*/ 7 h 13"/>
                <a:gd name="T4" fmla="*/ 7 w 13"/>
                <a:gd name="T5" fmla="*/ 13 h 13"/>
                <a:gd name="T6" fmla="*/ 0 w 13"/>
                <a:gd name="T7" fmla="*/ 6 h 13"/>
                <a:gd name="T8" fmla="*/ 5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5" y="0"/>
                  </a:moveTo>
                  <a:cubicBezTo>
                    <a:pt x="11" y="0"/>
                    <a:pt x="13" y="3"/>
                    <a:pt x="13" y="7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3" name="Freeform 119">
              <a:extLst>
                <a:ext uri="{FF2B5EF4-FFF2-40B4-BE49-F238E27FC236}">
                  <a16:creationId xmlns:a16="http://schemas.microsoft.com/office/drawing/2014/main" id="{DBD4464B-D610-442B-9F24-A01882D3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" y="2549"/>
              <a:ext cx="29" cy="26"/>
            </a:xfrm>
            <a:custGeom>
              <a:avLst/>
              <a:gdLst>
                <a:gd name="T0" fmla="*/ 7 w 13"/>
                <a:gd name="T1" fmla="*/ 0 h 12"/>
                <a:gd name="T2" fmla="*/ 13 w 13"/>
                <a:gd name="T3" fmla="*/ 6 h 12"/>
                <a:gd name="T4" fmla="*/ 6 w 13"/>
                <a:gd name="T5" fmla="*/ 12 h 12"/>
                <a:gd name="T6" fmla="*/ 0 w 13"/>
                <a:gd name="T7" fmla="*/ 6 h 12"/>
                <a:gd name="T8" fmla="*/ 7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0"/>
                  </a:move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0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4" name="Freeform 120">
              <a:extLst>
                <a:ext uri="{FF2B5EF4-FFF2-40B4-BE49-F238E27FC236}">
                  <a16:creationId xmlns:a16="http://schemas.microsoft.com/office/drawing/2014/main" id="{CCA0E2E2-DFBF-4F8D-9BB4-A3706A777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" y="2603"/>
              <a:ext cx="28" cy="29"/>
            </a:xfrm>
            <a:custGeom>
              <a:avLst/>
              <a:gdLst>
                <a:gd name="T0" fmla="*/ 13 w 13"/>
                <a:gd name="T1" fmla="*/ 6 h 13"/>
                <a:gd name="T2" fmla="*/ 6 w 13"/>
                <a:gd name="T3" fmla="*/ 13 h 13"/>
                <a:gd name="T4" fmla="*/ 0 w 13"/>
                <a:gd name="T5" fmla="*/ 7 h 13"/>
                <a:gd name="T6" fmla="*/ 7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7" y="0"/>
                  </a:cubicBezTo>
                  <a:cubicBezTo>
                    <a:pt x="10" y="1"/>
                    <a:pt x="12" y="3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5" name="Freeform 121">
              <a:extLst>
                <a:ext uri="{FF2B5EF4-FFF2-40B4-BE49-F238E27FC236}">
                  <a16:creationId xmlns:a16="http://schemas.microsoft.com/office/drawing/2014/main" id="{B746BE00-CF60-4F6A-A0CF-F311694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" y="1055"/>
              <a:ext cx="28" cy="28"/>
            </a:xfrm>
            <a:custGeom>
              <a:avLst/>
              <a:gdLst>
                <a:gd name="T0" fmla="*/ 6 w 13"/>
                <a:gd name="T1" fmla="*/ 0 h 13"/>
                <a:gd name="T2" fmla="*/ 13 w 13"/>
                <a:gd name="T3" fmla="*/ 6 h 13"/>
                <a:gd name="T4" fmla="*/ 7 w 13"/>
                <a:gd name="T5" fmla="*/ 13 h 13"/>
                <a:gd name="T6" fmla="*/ 0 w 13"/>
                <a:gd name="T7" fmla="*/ 7 h 13"/>
                <a:gd name="T8" fmla="*/ 6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10" y="0"/>
                    <a:pt x="12" y="2"/>
                    <a:pt x="13" y="6"/>
                  </a:cubicBezTo>
                  <a:cubicBezTo>
                    <a:pt x="13" y="10"/>
                    <a:pt x="11" y="12"/>
                    <a:pt x="7" y="13"/>
                  </a:cubicBezTo>
                  <a:cubicBezTo>
                    <a:pt x="3" y="13"/>
                    <a:pt x="1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6" name="Freeform 122">
              <a:extLst>
                <a:ext uri="{FF2B5EF4-FFF2-40B4-BE49-F238E27FC236}">
                  <a16:creationId xmlns:a16="http://schemas.microsoft.com/office/drawing/2014/main" id="{2573667F-8701-4D89-9D05-DB0D586A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" y="1042"/>
              <a:ext cx="29" cy="26"/>
            </a:xfrm>
            <a:custGeom>
              <a:avLst/>
              <a:gdLst>
                <a:gd name="T0" fmla="*/ 6 w 13"/>
                <a:gd name="T1" fmla="*/ 12 h 12"/>
                <a:gd name="T2" fmla="*/ 0 w 13"/>
                <a:gd name="T3" fmla="*/ 6 h 12"/>
                <a:gd name="T4" fmla="*/ 6 w 13"/>
                <a:gd name="T5" fmla="*/ 0 h 12"/>
                <a:gd name="T6" fmla="*/ 13 w 13"/>
                <a:gd name="T7" fmla="*/ 7 h 12"/>
                <a:gd name="T8" fmla="*/ 6 w 1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6" y="12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3" y="2"/>
                    <a:pt x="13" y="7"/>
                  </a:cubicBezTo>
                  <a:cubicBezTo>
                    <a:pt x="12" y="10"/>
                    <a:pt x="10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7" name="Freeform 123">
              <a:extLst>
                <a:ext uri="{FF2B5EF4-FFF2-40B4-BE49-F238E27FC236}">
                  <a16:creationId xmlns:a16="http://schemas.microsoft.com/office/drawing/2014/main" id="{109E618C-0565-4BDA-9DB8-A9A8551A5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" y="985"/>
              <a:ext cx="26" cy="29"/>
            </a:xfrm>
            <a:custGeom>
              <a:avLst/>
              <a:gdLst>
                <a:gd name="T0" fmla="*/ 12 w 12"/>
                <a:gd name="T1" fmla="*/ 7 h 13"/>
                <a:gd name="T2" fmla="*/ 5 w 12"/>
                <a:gd name="T3" fmla="*/ 13 h 13"/>
                <a:gd name="T4" fmla="*/ 0 w 12"/>
                <a:gd name="T5" fmla="*/ 6 h 13"/>
                <a:gd name="T6" fmla="*/ 6 w 12"/>
                <a:gd name="T7" fmla="*/ 0 h 13"/>
                <a:gd name="T8" fmla="*/ 12 w 12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1"/>
                    <a:pt x="10" y="13"/>
                    <a:pt x="5" y="13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8" name="Freeform 124">
              <a:extLst>
                <a:ext uri="{FF2B5EF4-FFF2-40B4-BE49-F238E27FC236}">
                  <a16:creationId xmlns:a16="http://schemas.microsoft.com/office/drawing/2014/main" id="{E7C69993-C29D-4A42-8168-BE14F3EE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2547"/>
              <a:ext cx="29" cy="26"/>
            </a:xfrm>
            <a:custGeom>
              <a:avLst/>
              <a:gdLst>
                <a:gd name="T0" fmla="*/ 13 w 13"/>
                <a:gd name="T1" fmla="*/ 6 h 12"/>
                <a:gd name="T2" fmla="*/ 7 w 13"/>
                <a:gd name="T3" fmla="*/ 12 h 12"/>
                <a:gd name="T4" fmla="*/ 0 w 13"/>
                <a:gd name="T5" fmla="*/ 6 h 12"/>
                <a:gd name="T6" fmla="*/ 6 w 13"/>
                <a:gd name="T7" fmla="*/ 0 h 12"/>
                <a:gd name="T8" fmla="*/ 13 w 13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6"/>
                  </a:moveTo>
                  <a:cubicBezTo>
                    <a:pt x="12" y="10"/>
                    <a:pt x="11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9" name="Freeform 125">
              <a:extLst>
                <a:ext uri="{FF2B5EF4-FFF2-40B4-BE49-F238E27FC236}">
                  <a16:creationId xmlns:a16="http://schemas.microsoft.com/office/drawing/2014/main" id="{2A0B0432-2C75-4061-8CDF-574988F93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" y="2320"/>
              <a:ext cx="28" cy="28"/>
            </a:xfrm>
            <a:custGeom>
              <a:avLst/>
              <a:gdLst>
                <a:gd name="T0" fmla="*/ 6 w 13"/>
                <a:gd name="T1" fmla="*/ 13 h 13"/>
                <a:gd name="T2" fmla="*/ 0 w 13"/>
                <a:gd name="T3" fmla="*/ 7 h 13"/>
                <a:gd name="T4" fmla="*/ 7 w 13"/>
                <a:gd name="T5" fmla="*/ 1 h 13"/>
                <a:gd name="T6" fmla="*/ 12 w 13"/>
                <a:gd name="T7" fmla="*/ 7 h 13"/>
                <a:gd name="T8" fmla="*/ 6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3" y="0"/>
                    <a:pt x="7" y="1"/>
                  </a:cubicBezTo>
                  <a:cubicBezTo>
                    <a:pt x="10" y="1"/>
                    <a:pt x="13" y="3"/>
                    <a:pt x="12" y="7"/>
                  </a:cubicBezTo>
                  <a:cubicBezTo>
                    <a:pt x="12" y="11"/>
                    <a:pt x="10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0" name="Freeform 126">
              <a:extLst>
                <a:ext uri="{FF2B5EF4-FFF2-40B4-BE49-F238E27FC236}">
                  <a16:creationId xmlns:a16="http://schemas.microsoft.com/office/drawing/2014/main" id="{ACC74BB5-F295-45D5-94BE-CEBD98CFE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" y="2457"/>
              <a:ext cx="28" cy="29"/>
            </a:xfrm>
            <a:custGeom>
              <a:avLst/>
              <a:gdLst>
                <a:gd name="T0" fmla="*/ 7 w 13"/>
                <a:gd name="T1" fmla="*/ 13 h 13"/>
                <a:gd name="T2" fmla="*/ 1 w 13"/>
                <a:gd name="T3" fmla="*/ 7 h 13"/>
                <a:gd name="T4" fmla="*/ 7 w 13"/>
                <a:gd name="T5" fmla="*/ 0 h 13"/>
                <a:gd name="T6" fmla="*/ 13 w 13"/>
                <a:gd name="T7" fmla="*/ 6 h 13"/>
                <a:gd name="T8" fmla="*/ 7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13"/>
                  </a:moveTo>
                  <a:cubicBezTo>
                    <a:pt x="3" y="12"/>
                    <a:pt x="1" y="11"/>
                    <a:pt x="1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1" y="12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1" name="Freeform 127">
              <a:extLst>
                <a:ext uri="{FF2B5EF4-FFF2-40B4-BE49-F238E27FC236}">
                  <a16:creationId xmlns:a16="http://schemas.microsoft.com/office/drawing/2014/main" id="{E5FC3DB3-9AD5-4852-AE4C-4186B472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" y="1266"/>
              <a:ext cx="28" cy="28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3 h 13"/>
                <a:gd name="T4" fmla="*/ 0 w 13"/>
                <a:gd name="T5" fmla="*/ 7 h 13"/>
                <a:gd name="T6" fmla="*/ 5 w 13"/>
                <a:gd name="T7" fmla="*/ 1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2" y="10"/>
                    <a:pt x="10" y="13"/>
                    <a:pt x="7" y="13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4"/>
                    <a:pt x="2" y="1"/>
                    <a:pt x="5" y="1"/>
                  </a:cubicBezTo>
                  <a:cubicBezTo>
                    <a:pt x="10" y="0"/>
                    <a:pt x="12" y="3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2" name="Freeform 128">
              <a:extLst>
                <a:ext uri="{FF2B5EF4-FFF2-40B4-BE49-F238E27FC236}">
                  <a16:creationId xmlns:a16="http://schemas.microsoft.com/office/drawing/2014/main" id="{2C41B078-91B1-4BBE-9EC3-BF20A1F69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" y="1131"/>
              <a:ext cx="28" cy="28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3 h 13"/>
                <a:gd name="T4" fmla="*/ 1 w 13"/>
                <a:gd name="T5" fmla="*/ 6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0"/>
                    <a:pt x="11" y="12"/>
                    <a:pt x="7" y="13"/>
                  </a:cubicBezTo>
                  <a:cubicBezTo>
                    <a:pt x="3" y="13"/>
                    <a:pt x="1" y="11"/>
                    <a:pt x="1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3" name="Freeform 129">
              <a:extLst>
                <a:ext uri="{FF2B5EF4-FFF2-40B4-BE49-F238E27FC236}">
                  <a16:creationId xmlns:a16="http://schemas.microsoft.com/office/drawing/2014/main" id="{984F444F-854B-48FE-93C2-F7BEF1BD7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" y="1791"/>
              <a:ext cx="28" cy="28"/>
            </a:xfrm>
            <a:custGeom>
              <a:avLst/>
              <a:gdLst>
                <a:gd name="T0" fmla="*/ 6 w 13"/>
                <a:gd name="T1" fmla="*/ 0 h 13"/>
                <a:gd name="T2" fmla="*/ 13 w 13"/>
                <a:gd name="T3" fmla="*/ 6 h 13"/>
                <a:gd name="T4" fmla="*/ 7 w 13"/>
                <a:gd name="T5" fmla="*/ 13 h 13"/>
                <a:gd name="T6" fmla="*/ 0 w 13"/>
                <a:gd name="T7" fmla="*/ 7 h 13"/>
                <a:gd name="T8" fmla="*/ 6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0" y="12"/>
                    <a:pt x="7" y="13"/>
                  </a:cubicBezTo>
                  <a:cubicBezTo>
                    <a:pt x="3" y="13"/>
                    <a:pt x="1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4" name="Freeform 130">
              <a:extLst>
                <a:ext uri="{FF2B5EF4-FFF2-40B4-BE49-F238E27FC236}">
                  <a16:creationId xmlns:a16="http://schemas.microsoft.com/office/drawing/2014/main" id="{C775CA18-9D26-4A76-8A0B-5040AAF2E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" y="2194"/>
              <a:ext cx="26" cy="28"/>
            </a:xfrm>
            <a:custGeom>
              <a:avLst/>
              <a:gdLst>
                <a:gd name="T0" fmla="*/ 12 w 12"/>
                <a:gd name="T1" fmla="*/ 7 h 13"/>
                <a:gd name="T2" fmla="*/ 5 w 12"/>
                <a:gd name="T3" fmla="*/ 13 h 13"/>
                <a:gd name="T4" fmla="*/ 0 w 12"/>
                <a:gd name="T5" fmla="*/ 7 h 13"/>
                <a:gd name="T6" fmla="*/ 6 w 12"/>
                <a:gd name="T7" fmla="*/ 1 h 13"/>
                <a:gd name="T8" fmla="*/ 12 w 12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1"/>
                    <a:pt x="10" y="13"/>
                    <a:pt x="5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1"/>
                    <a:pt x="6" y="1"/>
                  </a:cubicBezTo>
                  <a:cubicBezTo>
                    <a:pt x="10" y="0"/>
                    <a:pt x="12" y="3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5" name="Freeform 131">
              <a:extLst>
                <a:ext uri="{FF2B5EF4-FFF2-40B4-BE49-F238E27FC236}">
                  <a16:creationId xmlns:a16="http://schemas.microsoft.com/office/drawing/2014/main" id="{708CCEB0-681A-416A-B28B-026368530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0" y="2268"/>
              <a:ext cx="28" cy="28"/>
            </a:xfrm>
            <a:custGeom>
              <a:avLst/>
              <a:gdLst>
                <a:gd name="T0" fmla="*/ 13 w 13"/>
                <a:gd name="T1" fmla="*/ 6 h 13"/>
                <a:gd name="T2" fmla="*/ 6 w 13"/>
                <a:gd name="T3" fmla="*/ 13 h 13"/>
                <a:gd name="T4" fmla="*/ 0 w 13"/>
                <a:gd name="T5" fmla="*/ 7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6" name="Freeform 132">
              <a:extLst>
                <a:ext uri="{FF2B5EF4-FFF2-40B4-BE49-F238E27FC236}">
                  <a16:creationId xmlns:a16="http://schemas.microsoft.com/office/drawing/2014/main" id="{0428F946-5E49-4A40-8231-AEC21A4EB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" y="1035"/>
              <a:ext cx="28" cy="26"/>
            </a:xfrm>
            <a:custGeom>
              <a:avLst/>
              <a:gdLst>
                <a:gd name="T0" fmla="*/ 6 w 13"/>
                <a:gd name="T1" fmla="*/ 0 h 12"/>
                <a:gd name="T2" fmla="*/ 13 w 13"/>
                <a:gd name="T3" fmla="*/ 6 h 12"/>
                <a:gd name="T4" fmla="*/ 7 w 13"/>
                <a:gd name="T5" fmla="*/ 12 h 12"/>
                <a:gd name="T6" fmla="*/ 0 w 13"/>
                <a:gd name="T7" fmla="*/ 7 h 12"/>
                <a:gd name="T8" fmla="*/ 6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1" y="12"/>
                    <a:pt x="7" y="12"/>
                  </a:cubicBezTo>
                  <a:cubicBezTo>
                    <a:pt x="3" y="12"/>
                    <a:pt x="1" y="11"/>
                    <a:pt x="0" y="7"/>
                  </a:cubicBezTo>
                  <a:cubicBezTo>
                    <a:pt x="0" y="3"/>
                    <a:pt x="3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7" name="Freeform 133">
              <a:extLst>
                <a:ext uri="{FF2B5EF4-FFF2-40B4-BE49-F238E27FC236}">
                  <a16:creationId xmlns:a16="http://schemas.microsoft.com/office/drawing/2014/main" id="{050964D3-B7A0-4057-9425-DD66BA2FB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" y="2050"/>
              <a:ext cx="28" cy="28"/>
            </a:xfrm>
            <a:custGeom>
              <a:avLst/>
              <a:gdLst>
                <a:gd name="T0" fmla="*/ 13 w 13"/>
                <a:gd name="T1" fmla="*/ 7 h 13"/>
                <a:gd name="T2" fmla="*/ 6 w 13"/>
                <a:gd name="T3" fmla="*/ 13 h 13"/>
                <a:gd name="T4" fmla="*/ 0 w 13"/>
                <a:gd name="T5" fmla="*/ 6 h 13"/>
                <a:gd name="T6" fmla="*/ 7 w 13"/>
                <a:gd name="T7" fmla="*/ 0 h 13"/>
                <a:gd name="T8" fmla="*/ 13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7"/>
                  </a:move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1" y="3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8" name="Freeform 134">
              <a:extLst>
                <a:ext uri="{FF2B5EF4-FFF2-40B4-BE49-F238E27FC236}">
                  <a16:creationId xmlns:a16="http://schemas.microsoft.com/office/drawing/2014/main" id="{C4D1384C-640F-493D-A841-60ECFBC2D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2" y="2159"/>
              <a:ext cx="26" cy="28"/>
            </a:xfrm>
            <a:custGeom>
              <a:avLst/>
              <a:gdLst>
                <a:gd name="T0" fmla="*/ 12 w 12"/>
                <a:gd name="T1" fmla="*/ 6 h 13"/>
                <a:gd name="T2" fmla="*/ 7 w 12"/>
                <a:gd name="T3" fmla="*/ 12 h 13"/>
                <a:gd name="T4" fmla="*/ 0 w 12"/>
                <a:gd name="T5" fmla="*/ 6 h 13"/>
                <a:gd name="T6" fmla="*/ 6 w 12"/>
                <a:gd name="T7" fmla="*/ 0 h 13"/>
                <a:gd name="T8" fmla="*/ 12 w 12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cubicBezTo>
                    <a:pt x="12" y="10"/>
                    <a:pt x="10" y="12"/>
                    <a:pt x="7" y="12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9" name="Freeform 135">
              <a:extLst>
                <a:ext uri="{FF2B5EF4-FFF2-40B4-BE49-F238E27FC236}">
                  <a16:creationId xmlns:a16="http://schemas.microsoft.com/office/drawing/2014/main" id="{BC6234C7-FEBB-414B-A84D-BB14BD819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" y="2440"/>
              <a:ext cx="28" cy="28"/>
            </a:xfrm>
            <a:custGeom>
              <a:avLst/>
              <a:gdLst>
                <a:gd name="T0" fmla="*/ 7 w 13"/>
                <a:gd name="T1" fmla="*/ 13 h 13"/>
                <a:gd name="T2" fmla="*/ 1 w 13"/>
                <a:gd name="T3" fmla="*/ 6 h 13"/>
                <a:gd name="T4" fmla="*/ 7 w 13"/>
                <a:gd name="T5" fmla="*/ 0 h 13"/>
                <a:gd name="T6" fmla="*/ 13 w 13"/>
                <a:gd name="T7" fmla="*/ 7 h 13"/>
                <a:gd name="T8" fmla="*/ 7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13"/>
                  </a:moveTo>
                  <a:cubicBezTo>
                    <a:pt x="3" y="12"/>
                    <a:pt x="0" y="10"/>
                    <a:pt x="1" y="6"/>
                  </a:cubicBezTo>
                  <a:cubicBezTo>
                    <a:pt x="1" y="2"/>
                    <a:pt x="3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3" y="11"/>
                    <a:pt x="10" y="12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0" name="Freeform 136">
              <a:extLst>
                <a:ext uri="{FF2B5EF4-FFF2-40B4-BE49-F238E27FC236}">
                  <a16:creationId xmlns:a16="http://schemas.microsoft.com/office/drawing/2014/main" id="{EAA1C10B-B058-498D-9C61-861BB7CB5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2440"/>
              <a:ext cx="28" cy="28"/>
            </a:xfrm>
            <a:custGeom>
              <a:avLst/>
              <a:gdLst>
                <a:gd name="T0" fmla="*/ 13 w 13"/>
                <a:gd name="T1" fmla="*/ 7 h 13"/>
                <a:gd name="T2" fmla="*/ 6 w 13"/>
                <a:gd name="T3" fmla="*/ 13 h 13"/>
                <a:gd name="T4" fmla="*/ 0 w 13"/>
                <a:gd name="T5" fmla="*/ 6 h 13"/>
                <a:gd name="T6" fmla="*/ 6 w 13"/>
                <a:gd name="T7" fmla="*/ 0 h 13"/>
                <a:gd name="T8" fmla="*/ 13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7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1" name="Freeform 137">
              <a:extLst>
                <a:ext uri="{FF2B5EF4-FFF2-40B4-BE49-F238E27FC236}">
                  <a16:creationId xmlns:a16="http://schemas.microsoft.com/office/drawing/2014/main" id="{220C1160-231E-4757-8174-33CA53A9A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" y="2372"/>
              <a:ext cx="28" cy="29"/>
            </a:xfrm>
            <a:custGeom>
              <a:avLst/>
              <a:gdLst>
                <a:gd name="T0" fmla="*/ 13 w 13"/>
                <a:gd name="T1" fmla="*/ 6 h 13"/>
                <a:gd name="T2" fmla="*/ 6 w 13"/>
                <a:gd name="T3" fmla="*/ 13 h 13"/>
                <a:gd name="T4" fmla="*/ 0 w 13"/>
                <a:gd name="T5" fmla="*/ 7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10" y="0"/>
                    <a:pt x="12" y="3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2" name="Freeform 138">
              <a:extLst>
                <a:ext uri="{FF2B5EF4-FFF2-40B4-BE49-F238E27FC236}">
                  <a16:creationId xmlns:a16="http://schemas.microsoft.com/office/drawing/2014/main" id="{1845ED47-AAFA-4340-95A3-D268DE46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0" y="2346"/>
              <a:ext cx="28" cy="26"/>
            </a:xfrm>
            <a:custGeom>
              <a:avLst/>
              <a:gdLst>
                <a:gd name="T0" fmla="*/ 13 w 13"/>
                <a:gd name="T1" fmla="*/ 6 h 12"/>
                <a:gd name="T2" fmla="*/ 6 w 13"/>
                <a:gd name="T3" fmla="*/ 12 h 12"/>
                <a:gd name="T4" fmla="*/ 0 w 13"/>
                <a:gd name="T5" fmla="*/ 6 h 12"/>
                <a:gd name="T6" fmla="*/ 6 w 13"/>
                <a:gd name="T7" fmla="*/ 0 h 12"/>
                <a:gd name="T8" fmla="*/ 13 w 13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6"/>
                  </a:moveTo>
                  <a:cubicBezTo>
                    <a:pt x="12" y="9"/>
                    <a:pt x="10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3" name="Freeform 139">
              <a:extLst>
                <a:ext uri="{FF2B5EF4-FFF2-40B4-BE49-F238E27FC236}">
                  <a16:creationId xmlns:a16="http://schemas.microsoft.com/office/drawing/2014/main" id="{70AB9024-E500-4251-BFFC-3084EB4F8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" y="966"/>
              <a:ext cx="28" cy="28"/>
            </a:xfrm>
            <a:custGeom>
              <a:avLst/>
              <a:gdLst>
                <a:gd name="T0" fmla="*/ 6 w 13"/>
                <a:gd name="T1" fmla="*/ 13 h 13"/>
                <a:gd name="T2" fmla="*/ 0 w 13"/>
                <a:gd name="T3" fmla="*/ 7 h 13"/>
                <a:gd name="T4" fmla="*/ 7 w 13"/>
                <a:gd name="T5" fmla="*/ 1 h 13"/>
                <a:gd name="T6" fmla="*/ 12 w 13"/>
                <a:gd name="T7" fmla="*/ 8 h 13"/>
                <a:gd name="T8" fmla="*/ 6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0"/>
                    <a:pt x="7" y="1"/>
                  </a:cubicBezTo>
                  <a:cubicBezTo>
                    <a:pt x="11" y="1"/>
                    <a:pt x="13" y="4"/>
                    <a:pt x="12" y="8"/>
                  </a:cubicBezTo>
                  <a:cubicBezTo>
                    <a:pt x="12" y="12"/>
                    <a:pt x="9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4" name="Freeform 140">
              <a:extLst>
                <a:ext uri="{FF2B5EF4-FFF2-40B4-BE49-F238E27FC236}">
                  <a16:creationId xmlns:a16="http://schemas.microsoft.com/office/drawing/2014/main" id="{3A729C35-0065-4313-B6DE-CDC4C0BD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" y="2142"/>
              <a:ext cx="16" cy="15"/>
            </a:xfrm>
            <a:custGeom>
              <a:avLst/>
              <a:gdLst>
                <a:gd name="T0" fmla="*/ 6 w 7"/>
                <a:gd name="T1" fmla="*/ 4 h 7"/>
                <a:gd name="T2" fmla="*/ 3 w 7"/>
                <a:gd name="T3" fmla="*/ 7 h 7"/>
                <a:gd name="T4" fmla="*/ 0 w 7"/>
                <a:gd name="T5" fmla="*/ 3 h 7"/>
                <a:gd name="T6" fmla="*/ 3 w 7"/>
                <a:gd name="T7" fmla="*/ 0 h 7"/>
                <a:gd name="T8" fmla="*/ 6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7" y="2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5" name="Freeform 141">
              <a:extLst>
                <a:ext uri="{FF2B5EF4-FFF2-40B4-BE49-F238E27FC236}">
                  <a16:creationId xmlns:a16="http://schemas.microsoft.com/office/drawing/2014/main" id="{B038D201-AC7E-437C-8E34-1297A3A9E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9" y="2621"/>
              <a:ext cx="28" cy="30"/>
            </a:xfrm>
            <a:custGeom>
              <a:avLst/>
              <a:gdLst>
                <a:gd name="T0" fmla="*/ 5 w 13"/>
                <a:gd name="T1" fmla="*/ 13 h 14"/>
                <a:gd name="T2" fmla="*/ 5 w 13"/>
                <a:gd name="T3" fmla="*/ 1 h 14"/>
                <a:gd name="T4" fmla="*/ 13 w 13"/>
                <a:gd name="T5" fmla="*/ 7 h 14"/>
                <a:gd name="T6" fmla="*/ 5 w 13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5" y="13"/>
                  </a:moveTo>
                  <a:cubicBezTo>
                    <a:pt x="0" y="9"/>
                    <a:pt x="0" y="5"/>
                    <a:pt x="5" y="1"/>
                  </a:cubicBezTo>
                  <a:cubicBezTo>
                    <a:pt x="10" y="0"/>
                    <a:pt x="13" y="2"/>
                    <a:pt x="13" y="7"/>
                  </a:cubicBezTo>
                  <a:cubicBezTo>
                    <a:pt x="13" y="12"/>
                    <a:pt x="9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6" name="Freeform 142">
              <a:extLst>
                <a:ext uri="{FF2B5EF4-FFF2-40B4-BE49-F238E27FC236}">
                  <a16:creationId xmlns:a16="http://schemas.microsoft.com/office/drawing/2014/main" id="{2CACE465-1286-4E35-AE5C-F520C2B02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" y="2553"/>
              <a:ext cx="26" cy="28"/>
            </a:xfrm>
            <a:custGeom>
              <a:avLst/>
              <a:gdLst>
                <a:gd name="T0" fmla="*/ 12 w 12"/>
                <a:gd name="T1" fmla="*/ 7 h 13"/>
                <a:gd name="T2" fmla="*/ 6 w 12"/>
                <a:gd name="T3" fmla="*/ 13 h 13"/>
                <a:gd name="T4" fmla="*/ 0 w 12"/>
                <a:gd name="T5" fmla="*/ 7 h 13"/>
                <a:gd name="T6" fmla="*/ 6 w 12"/>
                <a:gd name="T7" fmla="*/ 1 h 13"/>
                <a:gd name="T8" fmla="*/ 12 w 12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1"/>
                    <a:pt x="10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1"/>
                  </a:cubicBezTo>
                  <a:cubicBezTo>
                    <a:pt x="10" y="1"/>
                    <a:pt x="12" y="3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7" name="Freeform 143">
              <a:extLst>
                <a:ext uri="{FF2B5EF4-FFF2-40B4-BE49-F238E27FC236}">
                  <a16:creationId xmlns:a16="http://schemas.microsoft.com/office/drawing/2014/main" id="{179B798C-0D1E-4A65-868D-66930A9FB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" y="2240"/>
              <a:ext cx="28" cy="28"/>
            </a:xfrm>
            <a:custGeom>
              <a:avLst/>
              <a:gdLst>
                <a:gd name="T0" fmla="*/ 6 w 13"/>
                <a:gd name="T1" fmla="*/ 0 h 13"/>
                <a:gd name="T2" fmla="*/ 13 w 13"/>
                <a:gd name="T3" fmla="*/ 7 h 13"/>
                <a:gd name="T4" fmla="*/ 6 w 13"/>
                <a:gd name="T5" fmla="*/ 13 h 13"/>
                <a:gd name="T6" fmla="*/ 0 w 13"/>
                <a:gd name="T7" fmla="*/ 6 h 13"/>
                <a:gd name="T8" fmla="*/ 6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11" y="0"/>
                    <a:pt x="13" y="3"/>
                    <a:pt x="13" y="7"/>
                  </a:cubicBezTo>
                  <a:cubicBezTo>
                    <a:pt x="13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8" name="Freeform 144">
              <a:extLst>
                <a:ext uri="{FF2B5EF4-FFF2-40B4-BE49-F238E27FC236}">
                  <a16:creationId xmlns:a16="http://schemas.microsoft.com/office/drawing/2014/main" id="{CB21E48E-69DD-4125-9447-2115EC38D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" y="1035"/>
              <a:ext cx="26" cy="29"/>
            </a:xfrm>
            <a:custGeom>
              <a:avLst/>
              <a:gdLst>
                <a:gd name="T0" fmla="*/ 6 w 12"/>
                <a:gd name="T1" fmla="*/ 0 h 13"/>
                <a:gd name="T2" fmla="*/ 12 w 12"/>
                <a:gd name="T3" fmla="*/ 6 h 13"/>
                <a:gd name="T4" fmla="*/ 7 w 12"/>
                <a:gd name="T5" fmla="*/ 12 h 13"/>
                <a:gd name="T6" fmla="*/ 0 w 12"/>
                <a:gd name="T7" fmla="*/ 6 h 13"/>
                <a:gd name="T8" fmla="*/ 6 w 1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cubicBezTo>
                    <a:pt x="9" y="0"/>
                    <a:pt x="12" y="2"/>
                    <a:pt x="12" y="6"/>
                  </a:cubicBezTo>
                  <a:cubicBezTo>
                    <a:pt x="12" y="10"/>
                    <a:pt x="10" y="12"/>
                    <a:pt x="7" y="12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9" name="Freeform 145">
              <a:extLst>
                <a:ext uri="{FF2B5EF4-FFF2-40B4-BE49-F238E27FC236}">
                  <a16:creationId xmlns:a16="http://schemas.microsoft.com/office/drawing/2014/main" id="{282EF4C5-B8E3-4C55-BC9F-3D6E7FCCF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" y="1547"/>
              <a:ext cx="29" cy="28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2 h 13"/>
                <a:gd name="T4" fmla="*/ 0 w 13"/>
                <a:gd name="T5" fmla="*/ 6 h 13"/>
                <a:gd name="T6" fmla="*/ 6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2" y="10"/>
                    <a:pt x="10" y="12"/>
                    <a:pt x="7" y="12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0" name="Freeform 146">
              <a:extLst>
                <a:ext uri="{FF2B5EF4-FFF2-40B4-BE49-F238E27FC236}">
                  <a16:creationId xmlns:a16="http://schemas.microsoft.com/office/drawing/2014/main" id="{4DD94687-DA27-4A90-806C-30AFB40B4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035"/>
              <a:ext cx="26" cy="26"/>
            </a:xfrm>
            <a:custGeom>
              <a:avLst/>
              <a:gdLst>
                <a:gd name="T0" fmla="*/ 7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7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7" y="12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1" name="Freeform 147">
              <a:extLst>
                <a:ext uri="{FF2B5EF4-FFF2-40B4-BE49-F238E27FC236}">
                  <a16:creationId xmlns:a16="http://schemas.microsoft.com/office/drawing/2014/main" id="{C95BC3C3-B4A7-481E-8BBE-CBCEB0EB6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" y="1547"/>
              <a:ext cx="28" cy="26"/>
            </a:xfrm>
            <a:custGeom>
              <a:avLst/>
              <a:gdLst>
                <a:gd name="T0" fmla="*/ 7 w 13"/>
                <a:gd name="T1" fmla="*/ 0 h 12"/>
                <a:gd name="T2" fmla="*/ 13 w 13"/>
                <a:gd name="T3" fmla="*/ 7 h 12"/>
                <a:gd name="T4" fmla="*/ 7 w 13"/>
                <a:gd name="T5" fmla="*/ 12 h 12"/>
                <a:gd name="T6" fmla="*/ 1 w 13"/>
                <a:gd name="T7" fmla="*/ 6 h 12"/>
                <a:gd name="T8" fmla="*/ 7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0"/>
                  </a:moveTo>
                  <a:cubicBezTo>
                    <a:pt x="11" y="1"/>
                    <a:pt x="13" y="3"/>
                    <a:pt x="13" y="7"/>
                  </a:cubicBezTo>
                  <a:cubicBezTo>
                    <a:pt x="13" y="11"/>
                    <a:pt x="10" y="12"/>
                    <a:pt x="7" y="12"/>
                  </a:cubicBezTo>
                  <a:cubicBezTo>
                    <a:pt x="3" y="12"/>
                    <a:pt x="1" y="10"/>
                    <a:pt x="1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2" name="Freeform 148">
              <a:extLst>
                <a:ext uri="{FF2B5EF4-FFF2-40B4-BE49-F238E27FC236}">
                  <a16:creationId xmlns:a16="http://schemas.microsoft.com/office/drawing/2014/main" id="{20CFCA0A-C9CA-4A80-8F10-15D864AE2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" y="2035"/>
              <a:ext cx="29" cy="28"/>
            </a:xfrm>
            <a:custGeom>
              <a:avLst/>
              <a:gdLst>
                <a:gd name="T0" fmla="*/ 13 w 13"/>
                <a:gd name="T1" fmla="*/ 7 h 13"/>
                <a:gd name="T2" fmla="*/ 5 w 13"/>
                <a:gd name="T3" fmla="*/ 12 h 13"/>
                <a:gd name="T4" fmla="*/ 0 w 13"/>
                <a:gd name="T5" fmla="*/ 6 h 13"/>
                <a:gd name="T6" fmla="*/ 6 w 13"/>
                <a:gd name="T7" fmla="*/ 0 h 13"/>
                <a:gd name="T8" fmla="*/ 13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7"/>
                  </a:moveTo>
                  <a:cubicBezTo>
                    <a:pt x="12" y="10"/>
                    <a:pt x="10" y="13"/>
                    <a:pt x="5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3" name="Oval 149">
              <a:extLst>
                <a:ext uri="{FF2B5EF4-FFF2-40B4-BE49-F238E27FC236}">
                  <a16:creationId xmlns:a16="http://schemas.microsoft.com/office/drawing/2014/main" id="{052C826B-67DF-4BC1-801F-1CBA9C3FE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" y="2031"/>
              <a:ext cx="26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4" name="Freeform 150">
              <a:extLst>
                <a:ext uri="{FF2B5EF4-FFF2-40B4-BE49-F238E27FC236}">
                  <a16:creationId xmlns:a16="http://schemas.microsoft.com/office/drawing/2014/main" id="{A87D9493-66C2-4F0E-8235-61A42D5C0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" y="1791"/>
              <a:ext cx="28" cy="28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3 h 13"/>
                <a:gd name="T4" fmla="*/ 0 w 13"/>
                <a:gd name="T5" fmla="*/ 6 h 13"/>
                <a:gd name="T6" fmla="*/ 7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0"/>
                    <a:pt x="11" y="12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3" y="3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5" name="Freeform 151">
              <a:extLst>
                <a:ext uri="{FF2B5EF4-FFF2-40B4-BE49-F238E27FC236}">
                  <a16:creationId xmlns:a16="http://schemas.microsoft.com/office/drawing/2014/main" id="{F21D4FE6-C7BC-4FA0-A836-8F101BA60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" y="2534"/>
              <a:ext cx="28" cy="28"/>
            </a:xfrm>
            <a:custGeom>
              <a:avLst/>
              <a:gdLst>
                <a:gd name="T0" fmla="*/ 13 w 13"/>
                <a:gd name="T1" fmla="*/ 6 h 13"/>
                <a:gd name="T2" fmla="*/ 6 w 13"/>
                <a:gd name="T3" fmla="*/ 13 h 13"/>
                <a:gd name="T4" fmla="*/ 1 w 13"/>
                <a:gd name="T5" fmla="*/ 6 h 13"/>
                <a:gd name="T6" fmla="*/ 8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11"/>
                    <a:pt x="10" y="13"/>
                    <a:pt x="6" y="13"/>
                  </a:cubicBezTo>
                  <a:cubicBezTo>
                    <a:pt x="3" y="12"/>
                    <a:pt x="0" y="10"/>
                    <a:pt x="1" y="6"/>
                  </a:cubicBezTo>
                  <a:cubicBezTo>
                    <a:pt x="1" y="2"/>
                    <a:pt x="3" y="0"/>
                    <a:pt x="8" y="0"/>
                  </a:cubicBezTo>
                  <a:cubicBezTo>
                    <a:pt x="11" y="1"/>
                    <a:pt x="13" y="3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6" name="Freeform 152">
              <a:extLst>
                <a:ext uri="{FF2B5EF4-FFF2-40B4-BE49-F238E27FC236}">
                  <a16:creationId xmlns:a16="http://schemas.microsoft.com/office/drawing/2014/main" id="{A85B183E-4D69-4036-A371-736F625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" y="2603"/>
              <a:ext cx="29" cy="29"/>
            </a:xfrm>
            <a:custGeom>
              <a:avLst/>
              <a:gdLst>
                <a:gd name="T0" fmla="*/ 6 w 13"/>
                <a:gd name="T1" fmla="*/ 0 h 13"/>
                <a:gd name="T2" fmla="*/ 12 w 13"/>
                <a:gd name="T3" fmla="*/ 6 h 13"/>
                <a:gd name="T4" fmla="*/ 6 w 13"/>
                <a:gd name="T5" fmla="*/ 13 h 13"/>
                <a:gd name="T6" fmla="*/ 0 w 13"/>
                <a:gd name="T7" fmla="*/ 7 h 13"/>
                <a:gd name="T8" fmla="*/ 6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10" y="1"/>
                    <a:pt x="12" y="3"/>
                    <a:pt x="12" y="6"/>
                  </a:cubicBezTo>
                  <a:cubicBezTo>
                    <a:pt x="13" y="11"/>
                    <a:pt x="10" y="13"/>
                    <a:pt x="6" y="13"/>
                  </a:cubicBezTo>
                  <a:cubicBezTo>
                    <a:pt x="2" y="13"/>
                    <a:pt x="0" y="11"/>
                    <a:pt x="0" y="7"/>
                  </a:cubicBezTo>
                  <a:cubicBezTo>
                    <a:pt x="0" y="3"/>
                    <a:pt x="2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7" name="Freeform 153">
              <a:extLst>
                <a:ext uri="{FF2B5EF4-FFF2-40B4-BE49-F238E27FC236}">
                  <a16:creationId xmlns:a16="http://schemas.microsoft.com/office/drawing/2014/main" id="{037E0134-8750-46D2-8A8F-EB66B2F7D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" y="1841"/>
              <a:ext cx="29" cy="28"/>
            </a:xfrm>
            <a:custGeom>
              <a:avLst/>
              <a:gdLst>
                <a:gd name="T0" fmla="*/ 13 w 13"/>
                <a:gd name="T1" fmla="*/ 6 h 13"/>
                <a:gd name="T2" fmla="*/ 7 w 13"/>
                <a:gd name="T3" fmla="*/ 12 h 13"/>
                <a:gd name="T4" fmla="*/ 0 w 13"/>
                <a:gd name="T5" fmla="*/ 7 h 13"/>
                <a:gd name="T6" fmla="*/ 7 w 13"/>
                <a:gd name="T7" fmla="*/ 0 h 13"/>
                <a:gd name="T8" fmla="*/ 13 w 13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6"/>
                  </a:moveTo>
                  <a:cubicBezTo>
                    <a:pt x="13" y="9"/>
                    <a:pt x="11" y="12"/>
                    <a:pt x="7" y="12"/>
                  </a:cubicBezTo>
                  <a:cubicBezTo>
                    <a:pt x="3" y="13"/>
                    <a:pt x="1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2" y="2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8" name="Freeform 154">
              <a:extLst>
                <a:ext uri="{FF2B5EF4-FFF2-40B4-BE49-F238E27FC236}">
                  <a16:creationId xmlns:a16="http://schemas.microsoft.com/office/drawing/2014/main" id="{3D51D748-51B1-48D2-8FDE-65DB307B6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" y="1242"/>
              <a:ext cx="29" cy="31"/>
            </a:xfrm>
            <a:custGeom>
              <a:avLst/>
              <a:gdLst>
                <a:gd name="T0" fmla="*/ 13 w 13"/>
                <a:gd name="T1" fmla="*/ 7 h 14"/>
                <a:gd name="T2" fmla="*/ 7 w 13"/>
                <a:gd name="T3" fmla="*/ 14 h 14"/>
                <a:gd name="T4" fmla="*/ 1 w 13"/>
                <a:gd name="T5" fmla="*/ 7 h 14"/>
                <a:gd name="T6" fmla="*/ 6 w 13"/>
                <a:gd name="T7" fmla="*/ 1 h 14"/>
                <a:gd name="T8" fmla="*/ 13 w 13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13" y="7"/>
                  </a:moveTo>
                  <a:cubicBezTo>
                    <a:pt x="13" y="10"/>
                    <a:pt x="11" y="13"/>
                    <a:pt x="7" y="14"/>
                  </a:cubicBezTo>
                  <a:cubicBezTo>
                    <a:pt x="3" y="14"/>
                    <a:pt x="1" y="11"/>
                    <a:pt x="1" y="7"/>
                  </a:cubicBezTo>
                  <a:cubicBezTo>
                    <a:pt x="0" y="4"/>
                    <a:pt x="2" y="1"/>
                    <a:pt x="6" y="1"/>
                  </a:cubicBezTo>
                  <a:cubicBezTo>
                    <a:pt x="10" y="0"/>
                    <a:pt x="12" y="3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9" name="Freeform 155">
              <a:extLst>
                <a:ext uri="{FF2B5EF4-FFF2-40B4-BE49-F238E27FC236}">
                  <a16:creationId xmlns:a16="http://schemas.microsoft.com/office/drawing/2014/main" id="{9DBAB9CA-966F-4F78-B703-63CACBD1F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" y="2227"/>
              <a:ext cx="27" cy="28"/>
            </a:xfrm>
            <a:custGeom>
              <a:avLst/>
              <a:gdLst>
                <a:gd name="T0" fmla="*/ 6 w 12"/>
                <a:gd name="T1" fmla="*/ 0 h 13"/>
                <a:gd name="T2" fmla="*/ 12 w 12"/>
                <a:gd name="T3" fmla="*/ 6 h 13"/>
                <a:gd name="T4" fmla="*/ 6 w 12"/>
                <a:gd name="T5" fmla="*/ 13 h 13"/>
                <a:gd name="T6" fmla="*/ 0 w 12"/>
                <a:gd name="T7" fmla="*/ 6 h 13"/>
                <a:gd name="T8" fmla="*/ 6 w 1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6" y="0"/>
                  </a:moveTo>
                  <a:cubicBezTo>
                    <a:pt x="10" y="1"/>
                    <a:pt x="12" y="2"/>
                    <a:pt x="12" y="6"/>
                  </a:cubicBezTo>
                  <a:cubicBezTo>
                    <a:pt x="12" y="10"/>
                    <a:pt x="10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3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0" name="Freeform 156">
              <a:extLst>
                <a:ext uri="{FF2B5EF4-FFF2-40B4-BE49-F238E27FC236}">
                  <a16:creationId xmlns:a16="http://schemas.microsoft.com/office/drawing/2014/main" id="{E534A4C4-90DA-47EB-A045-D0EFF65E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1902"/>
              <a:ext cx="28" cy="28"/>
            </a:xfrm>
            <a:custGeom>
              <a:avLst/>
              <a:gdLst>
                <a:gd name="T0" fmla="*/ 6 w 13"/>
                <a:gd name="T1" fmla="*/ 13 h 13"/>
                <a:gd name="T2" fmla="*/ 0 w 13"/>
                <a:gd name="T3" fmla="*/ 6 h 13"/>
                <a:gd name="T4" fmla="*/ 6 w 13"/>
                <a:gd name="T5" fmla="*/ 0 h 13"/>
                <a:gd name="T6" fmla="*/ 12 w 13"/>
                <a:gd name="T7" fmla="*/ 6 h 13"/>
                <a:gd name="T8" fmla="*/ 6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3" y="10"/>
                    <a:pt x="10" y="12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1" name="Freeform 157">
              <a:extLst>
                <a:ext uri="{FF2B5EF4-FFF2-40B4-BE49-F238E27FC236}">
                  <a16:creationId xmlns:a16="http://schemas.microsoft.com/office/drawing/2014/main" id="{DFB3CBD7-137F-4CF6-89D9-A53094392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" y="2555"/>
              <a:ext cx="30" cy="29"/>
            </a:xfrm>
            <a:custGeom>
              <a:avLst/>
              <a:gdLst>
                <a:gd name="T0" fmla="*/ 0 w 14"/>
                <a:gd name="T1" fmla="*/ 7 h 13"/>
                <a:gd name="T2" fmla="*/ 0 w 14"/>
                <a:gd name="T3" fmla="*/ 2 h 13"/>
                <a:gd name="T4" fmla="*/ 5 w 14"/>
                <a:gd name="T5" fmla="*/ 0 h 13"/>
                <a:gd name="T6" fmla="*/ 13 w 14"/>
                <a:gd name="T7" fmla="*/ 4 h 13"/>
                <a:gd name="T8" fmla="*/ 10 w 14"/>
                <a:gd name="T9" fmla="*/ 11 h 13"/>
                <a:gd name="T10" fmla="*/ 2 w 14"/>
                <a:gd name="T11" fmla="*/ 9 h 13"/>
                <a:gd name="T12" fmla="*/ 0 w 14"/>
                <a:gd name="T1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0" y="7"/>
                  </a:moveTo>
                  <a:cubicBezTo>
                    <a:pt x="0" y="5"/>
                    <a:pt x="0" y="3"/>
                    <a:pt x="0" y="2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9" y="0"/>
                    <a:pt x="12" y="0"/>
                    <a:pt x="13" y="4"/>
                  </a:cubicBezTo>
                  <a:cubicBezTo>
                    <a:pt x="14" y="7"/>
                    <a:pt x="12" y="9"/>
                    <a:pt x="10" y="11"/>
                  </a:cubicBezTo>
                  <a:cubicBezTo>
                    <a:pt x="7" y="13"/>
                    <a:pt x="4" y="12"/>
                    <a:pt x="2" y="9"/>
                  </a:cubicBezTo>
                  <a:cubicBezTo>
                    <a:pt x="1" y="8"/>
                    <a:pt x="1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2" name="Freeform 158">
              <a:extLst>
                <a:ext uri="{FF2B5EF4-FFF2-40B4-BE49-F238E27FC236}">
                  <a16:creationId xmlns:a16="http://schemas.microsoft.com/office/drawing/2014/main" id="{CCBF7F28-3884-4F04-B577-78C226697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8" y="2170"/>
              <a:ext cx="228" cy="144"/>
            </a:xfrm>
            <a:custGeom>
              <a:avLst/>
              <a:gdLst>
                <a:gd name="T0" fmla="*/ 94 w 105"/>
                <a:gd name="T1" fmla="*/ 6 h 66"/>
                <a:gd name="T2" fmla="*/ 79 w 105"/>
                <a:gd name="T3" fmla="*/ 20 h 66"/>
                <a:gd name="T4" fmla="*/ 56 w 105"/>
                <a:gd name="T5" fmla="*/ 30 h 66"/>
                <a:gd name="T6" fmla="*/ 60 w 105"/>
                <a:gd name="T7" fmla="*/ 35 h 66"/>
                <a:gd name="T8" fmla="*/ 62 w 105"/>
                <a:gd name="T9" fmla="*/ 37 h 66"/>
                <a:gd name="T10" fmla="*/ 53 w 105"/>
                <a:gd name="T11" fmla="*/ 47 h 66"/>
                <a:gd name="T12" fmla="*/ 29 w 105"/>
                <a:gd name="T13" fmla="*/ 57 h 66"/>
                <a:gd name="T14" fmla="*/ 0 w 105"/>
                <a:gd name="T15" fmla="*/ 58 h 66"/>
                <a:gd name="T16" fmla="*/ 11 w 105"/>
                <a:gd name="T17" fmla="*/ 58 h 66"/>
                <a:gd name="T18" fmla="*/ 33 w 105"/>
                <a:gd name="T19" fmla="*/ 62 h 66"/>
                <a:gd name="T20" fmla="*/ 36 w 105"/>
                <a:gd name="T21" fmla="*/ 64 h 66"/>
                <a:gd name="T22" fmla="*/ 41 w 105"/>
                <a:gd name="T23" fmla="*/ 66 h 66"/>
                <a:gd name="T24" fmla="*/ 97 w 105"/>
                <a:gd name="T25" fmla="*/ 11 h 66"/>
                <a:gd name="T26" fmla="*/ 97 w 105"/>
                <a:gd name="T27" fmla="*/ 37 h 66"/>
                <a:gd name="T28" fmla="*/ 99 w 105"/>
                <a:gd name="T29" fmla="*/ 15 h 66"/>
                <a:gd name="T30" fmla="*/ 104 w 105"/>
                <a:gd name="T31" fmla="*/ 10 h 66"/>
                <a:gd name="T32" fmla="*/ 105 w 105"/>
                <a:gd name="T33" fmla="*/ 0 h 66"/>
                <a:gd name="T34" fmla="*/ 97 w 105"/>
                <a:gd name="T35" fmla="*/ 0 h 66"/>
                <a:gd name="T36" fmla="*/ 94 w 105"/>
                <a:gd name="T37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66">
                  <a:moveTo>
                    <a:pt x="94" y="6"/>
                  </a:moveTo>
                  <a:cubicBezTo>
                    <a:pt x="89" y="10"/>
                    <a:pt x="84" y="15"/>
                    <a:pt x="79" y="20"/>
                  </a:cubicBezTo>
                  <a:cubicBezTo>
                    <a:pt x="73" y="28"/>
                    <a:pt x="65" y="31"/>
                    <a:pt x="56" y="30"/>
                  </a:cubicBezTo>
                  <a:cubicBezTo>
                    <a:pt x="53" y="36"/>
                    <a:pt x="59" y="33"/>
                    <a:pt x="60" y="35"/>
                  </a:cubicBezTo>
                  <a:cubicBezTo>
                    <a:pt x="61" y="36"/>
                    <a:pt x="64" y="35"/>
                    <a:pt x="62" y="37"/>
                  </a:cubicBezTo>
                  <a:cubicBezTo>
                    <a:pt x="59" y="41"/>
                    <a:pt x="56" y="43"/>
                    <a:pt x="53" y="47"/>
                  </a:cubicBezTo>
                  <a:cubicBezTo>
                    <a:pt x="47" y="55"/>
                    <a:pt x="39" y="58"/>
                    <a:pt x="29" y="57"/>
                  </a:cubicBezTo>
                  <a:cubicBezTo>
                    <a:pt x="19" y="56"/>
                    <a:pt x="9" y="55"/>
                    <a:pt x="0" y="58"/>
                  </a:cubicBezTo>
                  <a:cubicBezTo>
                    <a:pt x="3" y="58"/>
                    <a:pt x="7" y="58"/>
                    <a:pt x="11" y="58"/>
                  </a:cubicBezTo>
                  <a:cubicBezTo>
                    <a:pt x="19" y="58"/>
                    <a:pt x="26" y="58"/>
                    <a:pt x="33" y="62"/>
                  </a:cubicBezTo>
                  <a:cubicBezTo>
                    <a:pt x="34" y="63"/>
                    <a:pt x="36" y="63"/>
                    <a:pt x="36" y="64"/>
                  </a:cubicBezTo>
                  <a:cubicBezTo>
                    <a:pt x="38" y="64"/>
                    <a:pt x="40" y="64"/>
                    <a:pt x="41" y="66"/>
                  </a:cubicBezTo>
                  <a:cubicBezTo>
                    <a:pt x="60" y="48"/>
                    <a:pt x="78" y="30"/>
                    <a:pt x="97" y="11"/>
                  </a:cubicBezTo>
                  <a:cubicBezTo>
                    <a:pt x="97" y="20"/>
                    <a:pt x="97" y="29"/>
                    <a:pt x="97" y="37"/>
                  </a:cubicBezTo>
                  <a:cubicBezTo>
                    <a:pt x="101" y="30"/>
                    <a:pt x="98" y="22"/>
                    <a:pt x="99" y="15"/>
                  </a:cubicBezTo>
                  <a:cubicBezTo>
                    <a:pt x="100" y="13"/>
                    <a:pt x="97" y="8"/>
                    <a:pt x="104" y="10"/>
                  </a:cubicBezTo>
                  <a:cubicBezTo>
                    <a:pt x="104" y="6"/>
                    <a:pt x="103" y="2"/>
                    <a:pt x="10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2"/>
                    <a:pt x="96" y="4"/>
                    <a:pt x="9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3" name="Freeform 159">
              <a:extLst>
                <a:ext uri="{FF2B5EF4-FFF2-40B4-BE49-F238E27FC236}">
                  <a16:creationId xmlns:a16="http://schemas.microsoft.com/office/drawing/2014/main" id="{9A047E58-FA6B-46A8-84B4-0168575BC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" y="2129"/>
              <a:ext cx="81" cy="41"/>
            </a:xfrm>
            <a:custGeom>
              <a:avLst/>
              <a:gdLst>
                <a:gd name="T0" fmla="*/ 19 w 37"/>
                <a:gd name="T1" fmla="*/ 17 h 19"/>
                <a:gd name="T2" fmla="*/ 21 w 37"/>
                <a:gd name="T3" fmla="*/ 13 h 19"/>
                <a:gd name="T4" fmla="*/ 28 w 37"/>
                <a:gd name="T5" fmla="*/ 8 h 19"/>
                <a:gd name="T6" fmla="*/ 37 w 37"/>
                <a:gd name="T7" fmla="*/ 8 h 19"/>
                <a:gd name="T8" fmla="*/ 29 w 37"/>
                <a:gd name="T9" fmla="*/ 0 h 19"/>
                <a:gd name="T10" fmla="*/ 28 w 37"/>
                <a:gd name="T11" fmla="*/ 0 h 19"/>
                <a:gd name="T12" fmla="*/ 20 w 37"/>
                <a:gd name="T13" fmla="*/ 0 h 19"/>
                <a:gd name="T14" fmla="*/ 22 w 37"/>
                <a:gd name="T15" fmla="*/ 2 h 19"/>
                <a:gd name="T16" fmla="*/ 18 w 37"/>
                <a:gd name="T17" fmla="*/ 0 h 19"/>
                <a:gd name="T18" fmla="*/ 16 w 37"/>
                <a:gd name="T19" fmla="*/ 0 h 19"/>
                <a:gd name="T20" fmla="*/ 13 w 37"/>
                <a:gd name="T21" fmla="*/ 1 h 19"/>
                <a:gd name="T22" fmla="*/ 8 w 37"/>
                <a:gd name="T23" fmla="*/ 15 h 19"/>
                <a:gd name="T24" fmla="*/ 0 w 37"/>
                <a:gd name="T25" fmla="*/ 12 h 19"/>
                <a:gd name="T26" fmla="*/ 2 w 37"/>
                <a:gd name="T27" fmla="*/ 16 h 19"/>
                <a:gd name="T28" fmla="*/ 6 w 37"/>
                <a:gd name="T29" fmla="*/ 19 h 19"/>
                <a:gd name="T30" fmla="*/ 14 w 37"/>
                <a:gd name="T31" fmla="*/ 19 h 19"/>
                <a:gd name="T32" fmla="*/ 19 w 37"/>
                <a:gd name="T33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9">
                  <a:moveTo>
                    <a:pt x="19" y="17"/>
                  </a:moveTo>
                  <a:cubicBezTo>
                    <a:pt x="20" y="16"/>
                    <a:pt x="21" y="15"/>
                    <a:pt x="21" y="13"/>
                  </a:cubicBezTo>
                  <a:cubicBezTo>
                    <a:pt x="21" y="7"/>
                    <a:pt x="24" y="7"/>
                    <a:pt x="28" y="8"/>
                  </a:cubicBezTo>
                  <a:cubicBezTo>
                    <a:pt x="31" y="8"/>
                    <a:pt x="34" y="8"/>
                    <a:pt x="37" y="8"/>
                  </a:cubicBezTo>
                  <a:cubicBezTo>
                    <a:pt x="34" y="6"/>
                    <a:pt x="30" y="5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2" y="0"/>
                    <a:pt x="20" y="0"/>
                  </a:cubicBezTo>
                  <a:cubicBezTo>
                    <a:pt x="21" y="1"/>
                    <a:pt x="22" y="1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2" y="6"/>
                    <a:pt x="1" y="6"/>
                    <a:pt x="8" y="15"/>
                  </a:cubicBezTo>
                  <a:cubicBezTo>
                    <a:pt x="5" y="14"/>
                    <a:pt x="3" y="13"/>
                    <a:pt x="0" y="12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5" y="17"/>
                    <a:pt x="6" y="18"/>
                    <a:pt x="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8"/>
                    <a:pt x="17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4" name="Freeform 160">
              <a:extLst>
                <a:ext uri="{FF2B5EF4-FFF2-40B4-BE49-F238E27FC236}">
                  <a16:creationId xmlns:a16="http://schemas.microsoft.com/office/drawing/2014/main" id="{4963C43D-F1DE-47D0-8D98-D13DA2BC8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" y="1506"/>
              <a:ext cx="597" cy="596"/>
            </a:xfrm>
            <a:custGeom>
              <a:avLst/>
              <a:gdLst>
                <a:gd name="T0" fmla="*/ 215 w 274"/>
                <a:gd name="T1" fmla="*/ 274 h 274"/>
                <a:gd name="T2" fmla="*/ 59 w 274"/>
                <a:gd name="T3" fmla="*/ 274 h 274"/>
                <a:gd name="T4" fmla="*/ 0 w 274"/>
                <a:gd name="T5" fmla="*/ 215 h 274"/>
                <a:gd name="T6" fmla="*/ 0 w 274"/>
                <a:gd name="T7" fmla="*/ 59 h 274"/>
                <a:gd name="T8" fmla="*/ 59 w 274"/>
                <a:gd name="T9" fmla="*/ 0 h 274"/>
                <a:gd name="T10" fmla="*/ 215 w 274"/>
                <a:gd name="T11" fmla="*/ 0 h 274"/>
                <a:gd name="T12" fmla="*/ 274 w 274"/>
                <a:gd name="T13" fmla="*/ 59 h 274"/>
                <a:gd name="T14" fmla="*/ 274 w 274"/>
                <a:gd name="T15" fmla="*/ 215 h 274"/>
                <a:gd name="T16" fmla="*/ 215 w 274"/>
                <a:gd name="T1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215" y="274"/>
                  </a:moveTo>
                  <a:cubicBezTo>
                    <a:pt x="59" y="274"/>
                    <a:pt x="59" y="274"/>
                    <a:pt x="59" y="274"/>
                  </a:cubicBezTo>
                  <a:cubicBezTo>
                    <a:pt x="26" y="274"/>
                    <a:pt x="0" y="248"/>
                    <a:pt x="0" y="215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47" y="0"/>
                    <a:pt x="274" y="26"/>
                    <a:pt x="274" y="59"/>
                  </a:cubicBezTo>
                  <a:cubicBezTo>
                    <a:pt x="274" y="215"/>
                    <a:pt x="274" y="215"/>
                    <a:pt x="274" y="215"/>
                  </a:cubicBezTo>
                  <a:cubicBezTo>
                    <a:pt x="274" y="248"/>
                    <a:pt x="247" y="274"/>
                    <a:pt x="215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256" name="Rectangle 36">
            <a:extLst>
              <a:ext uri="{FF2B5EF4-FFF2-40B4-BE49-F238E27FC236}">
                <a16:creationId xmlns:a16="http://schemas.microsoft.com/office/drawing/2014/main" id="{4EE934A3-9BCA-48D8-BB55-FA6BDC3E8D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30923"/>
            <a:ext cx="5125677" cy="227077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s-PE"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7" name="Rectangle 37">
            <a:extLst>
              <a:ext uri="{FF2B5EF4-FFF2-40B4-BE49-F238E27FC236}">
                <a16:creationId xmlns:a16="http://schemas.microsoft.com/office/drawing/2014/main" id="{8082AF53-9AE3-4322-8EE6-E71273E988E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04515" y="6630923"/>
            <a:ext cx="3635802" cy="227077"/>
          </a:xfrm>
          <a:prstGeom prst="rect">
            <a:avLst/>
          </a:prstGeom>
          <a:solidFill>
            <a:srgbClr val="3494BA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258" name="Rectangle 38">
            <a:extLst>
              <a:ext uri="{FF2B5EF4-FFF2-40B4-BE49-F238E27FC236}">
                <a16:creationId xmlns:a16="http://schemas.microsoft.com/office/drawing/2014/main" id="{83548EC3-CF67-40A8-8545-48A02A1A20B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40317" y="6630923"/>
            <a:ext cx="2150160" cy="227077"/>
          </a:xfrm>
          <a:prstGeom prst="rect">
            <a:avLst/>
          </a:prstGeom>
          <a:solidFill>
            <a:srgbClr val="28A6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s-PE"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9" name="Rectangle 39">
            <a:extLst>
              <a:ext uri="{FF2B5EF4-FFF2-40B4-BE49-F238E27FC236}">
                <a16:creationId xmlns:a16="http://schemas.microsoft.com/office/drawing/2014/main" id="{49B561B9-1B87-4217-9AA3-424C7FE3A1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90477" y="6630923"/>
            <a:ext cx="1301523" cy="227077"/>
          </a:xfrm>
          <a:prstGeom prst="rect">
            <a:avLst/>
          </a:prstGeom>
          <a:solidFill>
            <a:srgbClr val="3494BA">
              <a:lumMod val="60000"/>
              <a:lumOff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3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orma libre: forma 254">
            <a:extLst>
              <a:ext uri="{FF2B5EF4-FFF2-40B4-BE49-F238E27FC236}">
                <a16:creationId xmlns:a16="http://schemas.microsoft.com/office/drawing/2014/main" id="{5915335E-9D3B-4548-8B8F-06027E963F3D}"/>
              </a:ext>
            </a:extLst>
          </p:cNvPr>
          <p:cNvSpPr/>
          <p:nvPr userDrawn="1"/>
        </p:nvSpPr>
        <p:spPr>
          <a:xfrm>
            <a:off x="10602215" y="45509"/>
            <a:ext cx="1518124" cy="921310"/>
          </a:xfrm>
          <a:custGeom>
            <a:avLst/>
            <a:gdLst>
              <a:gd name="connsiteX0" fmla="*/ 1025479 w 2144288"/>
              <a:gd name="connsiteY0" fmla="*/ 930689 h 1297687"/>
              <a:gd name="connsiteX1" fmla="*/ 979855 w 2144288"/>
              <a:gd name="connsiteY1" fmla="*/ 830867 h 1297687"/>
              <a:gd name="connsiteX2" fmla="*/ 1151781 w 2144288"/>
              <a:gd name="connsiteY2" fmla="*/ 830867 h 1297687"/>
              <a:gd name="connsiteX3" fmla="*/ 1176927 w 2144288"/>
              <a:gd name="connsiteY3" fmla="*/ 830771 h 1297687"/>
              <a:gd name="connsiteX4" fmla="*/ 1212741 w 2144288"/>
              <a:gd name="connsiteY4" fmla="*/ 800387 h 1297687"/>
              <a:gd name="connsiteX5" fmla="*/ 1177213 w 2144288"/>
              <a:gd name="connsiteY5" fmla="*/ 766954 h 1297687"/>
              <a:gd name="connsiteX6" fmla="*/ 873460 w 2144288"/>
              <a:gd name="connsiteY6" fmla="*/ 768383 h 1297687"/>
              <a:gd name="connsiteX7" fmla="*/ 611332 w 2144288"/>
              <a:gd name="connsiteY7" fmla="*/ 768002 h 1297687"/>
              <a:gd name="connsiteX8" fmla="*/ 556468 w 2144288"/>
              <a:gd name="connsiteY8" fmla="*/ 789909 h 1297687"/>
              <a:gd name="connsiteX9" fmla="*/ 453979 w 2144288"/>
              <a:gd name="connsiteY9" fmla="*/ 878873 h 1297687"/>
              <a:gd name="connsiteX10" fmla="*/ 318629 w 2144288"/>
              <a:gd name="connsiteY10" fmla="*/ 883730 h 1297687"/>
              <a:gd name="connsiteX11" fmla="*/ 274909 w 2144288"/>
              <a:gd name="connsiteY11" fmla="*/ 910686 h 1297687"/>
              <a:gd name="connsiteX12" fmla="*/ 72217 w 2144288"/>
              <a:gd name="connsiteY12" fmla="*/ 971360 h 1297687"/>
              <a:gd name="connsiteX13" fmla="*/ 22783 w 2144288"/>
              <a:gd name="connsiteY13" fmla="*/ 766954 h 1297687"/>
              <a:gd name="connsiteX14" fmla="*/ 231285 w 2144288"/>
              <a:gd name="connsiteY14" fmla="*/ 727711 h 1297687"/>
              <a:gd name="connsiteX15" fmla="*/ 292912 w 2144288"/>
              <a:gd name="connsiteY15" fmla="*/ 823056 h 1297687"/>
              <a:gd name="connsiteX16" fmla="*/ 420261 w 2144288"/>
              <a:gd name="connsiteY16" fmla="*/ 822485 h 1297687"/>
              <a:gd name="connsiteX17" fmla="*/ 443883 w 2144288"/>
              <a:gd name="connsiteY17" fmla="*/ 810578 h 1297687"/>
              <a:gd name="connsiteX18" fmla="*/ 545229 w 2144288"/>
              <a:gd name="connsiteY18" fmla="*/ 719043 h 1297687"/>
              <a:gd name="connsiteX19" fmla="*/ 579709 w 2144288"/>
              <a:gd name="connsiteY19" fmla="*/ 706661 h 1297687"/>
              <a:gd name="connsiteX20" fmla="*/ 824883 w 2144288"/>
              <a:gd name="connsiteY20" fmla="*/ 704660 h 1297687"/>
              <a:gd name="connsiteX21" fmla="*/ 845171 w 2144288"/>
              <a:gd name="connsiteY21" fmla="*/ 702946 h 1297687"/>
              <a:gd name="connsiteX22" fmla="*/ 845171 w 2144288"/>
              <a:gd name="connsiteY22" fmla="*/ 616173 h 1297687"/>
              <a:gd name="connsiteX23" fmla="*/ 1052435 w 2144288"/>
              <a:gd name="connsiteY23" fmla="*/ 616173 h 1297687"/>
              <a:gd name="connsiteX24" fmla="*/ 1096441 w 2144288"/>
              <a:gd name="connsiteY24" fmla="*/ 615221 h 1297687"/>
              <a:gd name="connsiteX25" fmla="*/ 1127302 w 2144288"/>
              <a:gd name="connsiteY25" fmla="*/ 582455 h 1297687"/>
              <a:gd name="connsiteX26" fmla="*/ 1091011 w 2144288"/>
              <a:gd name="connsiteY26" fmla="*/ 553403 h 1297687"/>
              <a:gd name="connsiteX27" fmla="*/ 853363 w 2144288"/>
              <a:gd name="connsiteY27" fmla="*/ 552737 h 1297687"/>
              <a:gd name="connsiteX28" fmla="*/ 605236 w 2144288"/>
              <a:gd name="connsiteY28" fmla="*/ 552546 h 1297687"/>
              <a:gd name="connsiteX29" fmla="*/ 570946 w 2144288"/>
              <a:gd name="connsiteY29" fmla="*/ 575406 h 1297687"/>
              <a:gd name="connsiteX30" fmla="*/ 404926 w 2144288"/>
              <a:gd name="connsiteY30" fmla="*/ 664465 h 1297687"/>
              <a:gd name="connsiteX31" fmla="*/ 290530 w 2144288"/>
              <a:gd name="connsiteY31" fmla="*/ 521971 h 1297687"/>
              <a:gd name="connsiteX32" fmla="*/ 411593 w 2144288"/>
              <a:gd name="connsiteY32" fmla="*/ 378715 h 1297687"/>
              <a:gd name="connsiteX33" fmla="*/ 570756 w 2144288"/>
              <a:gd name="connsiteY33" fmla="*/ 468250 h 1297687"/>
              <a:gd name="connsiteX34" fmla="*/ 607332 w 2144288"/>
              <a:gd name="connsiteY34" fmla="*/ 492158 h 1297687"/>
              <a:gd name="connsiteX35" fmla="*/ 948422 w 2144288"/>
              <a:gd name="connsiteY35" fmla="*/ 492348 h 1297687"/>
              <a:gd name="connsiteX36" fmla="*/ 982141 w 2144288"/>
              <a:gd name="connsiteY36" fmla="*/ 468059 h 1297687"/>
              <a:gd name="connsiteX37" fmla="*/ 1105489 w 2144288"/>
              <a:gd name="connsiteY37" fmla="*/ 379858 h 1297687"/>
              <a:gd name="connsiteX38" fmla="*/ 1242459 w 2144288"/>
              <a:gd name="connsiteY38" fmla="*/ 379763 h 1297687"/>
              <a:gd name="connsiteX39" fmla="*/ 1288274 w 2144288"/>
              <a:gd name="connsiteY39" fmla="*/ 346235 h 1297687"/>
              <a:gd name="connsiteX40" fmla="*/ 1241030 w 2144288"/>
              <a:gd name="connsiteY40" fmla="*/ 314040 h 1297687"/>
              <a:gd name="connsiteX41" fmla="*/ 732109 w 2144288"/>
              <a:gd name="connsiteY41" fmla="*/ 313088 h 1297687"/>
              <a:gd name="connsiteX42" fmla="*/ 690104 w 2144288"/>
              <a:gd name="connsiteY42" fmla="*/ 297752 h 1297687"/>
              <a:gd name="connsiteX43" fmla="*/ 666577 w 2144288"/>
              <a:gd name="connsiteY43" fmla="*/ 278131 h 1297687"/>
              <a:gd name="connsiteX44" fmla="*/ 439882 w 2144288"/>
              <a:gd name="connsiteY44" fmla="*/ 203550 h 1297687"/>
              <a:gd name="connsiteX45" fmla="*/ 413593 w 2144288"/>
              <a:gd name="connsiteY45" fmla="*/ 226410 h 1297687"/>
              <a:gd name="connsiteX46" fmla="*/ 282529 w 2144288"/>
              <a:gd name="connsiteY46" fmla="*/ 314707 h 1297687"/>
              <a:gd name="connsiteX47" fmla="*/ 149560 w 2144288"/>
              <a:gd name="connsiteY47" fmla="*/ 233744 h 1297687"/>
              <a:gd name="connsiteX48" fmla="*/ 168134 w 2144288"/>
              <a:gd name="connsiteY48" fmla="*/ 76677 h 1297687"/>
              <a:gd name="connsiteX49" fmla="*/ 300055 w 2144288"/>
              <a:gd name="connsiteY49" fmla="*/ 25909 h 1297687"/>
              <a:gd name="connsiteX50" fmla="*/ 415594 w 2144288"/>
              <a:gd name="connsiteY50" fmla="*/ 119159 h 1297687"/>
              <a:gd name="connsiteX51" fmla="*/ 451503 w 2144288"/>
              <a:gd name="connsiteY51" fmla="*/ 143066 h 1297687"/>
              <a:gd name="connsiteX52" fmla="*/ 580090 w 2144288"/>
              <a:gd name="connsiteY52" fmla="*/ 142019 h 1297687"/>
              <a:gd name="connsiteX53" fmla="*/ 619429 w 2144288"/>
              <a:gd name="connsiteY53" fmla="*/ 156782 h 1297687"/>
              <a:gd name="connsiteX54" fmla="*/ 688961 w 2144288"/>
              <a:gd name="connsiteY54" fmla="*/ 217266 h 1297687"/>
              <a:gd name="connsiteX55" fmla="*/ 785640 w 2144288"/>
              <a:gd name="connsiteY55" fmla="*/ 253937 h 1297687"/>
              <a:gd name="connsiteX56" fmla="*/ 950518 w 2144288"/>
              <a:gd name="connsiteY56" fmla="*/ 252509 h 1297687"/>
              <a:gd name="connsiteX57" fmla="*/ 988808 w 2144288"/>
              <a:gd name="connsiteY57" fmla="*/ 236316 h 1297687"/>
              <a:gd name="connsiteX58" fmla="*/ 1097584 w 2144288"/>
              <a:gd name="connsiteY58" fmla="*/ 127731 h 1297687"/>
              <a:gd name="connsiteX59" fmla="*/ 1145875 w 2144288"/>
              <a:gd name="connsiteY59" fmla="*/ 126874 h 1297687"/>
              <a:gd name="connsiteX60" fmla="*/ 1204073 w 2144288"/>
              <a:gd name="connsiteY60" fmla="*/ 180500 h 1297687"/>
              <a:gd name="connsiteX61" fmla="*/ 1275987 w 2144288"/>
              <a:gd name="connsiteY61" fmla="*/ 151067 h 1297687"/>
              <a:gd name="connsiteX62" fmla="*/ 1349520 w 2144288"/>
              <a:gd name="connsiteY62" fmla="*/ 124969 h 1297687"/>
              <a:gd name="connsiteX63" fmla="*/ 1371808 w 2144288"/>
              <a:gd name="connsiteY63" fmla="*/ 96584 h 1297687"/>
              <a:gd name="connsiteX64" fmla="*/ 1371427 w 2144288"/>
              <a:gd name="connsiteY64" fmla="*/ 26671 h 1297687"/>
              <a:gd name="connsiteX65" fmla="*/ 1398478 w 2144288"/>
              <a:gd name="connsiteY65" fmla="*/ 1 h 1297687"/>
              <a:gd name="connsiteX66" fmla="*/ 1591360 w 2144288"/>
              <a:gd name="connsiteY66" fmla="*/ 1 h 1297687"/>
              <a:gd name="connsiteX67" fmla="*/ 1616791 w 2144288"/>
              <a:gd name="connsiteY67" fmla="*/ 25242 h 1297687"/>
              <a:gd name="connsiteX68" fmla="*/ 1623554 w 2144288"/>
              <a:gd name="connsiteY68" fmla="*/ 114682 h 1297687"/>
              <a:gd name="connsiteX69" fmla="*/ 1704421 w 2144288"/>
              <a:gd name="connsiteY69" fmla="*/ 146781 h 1297687"/>
              <a:gd name="connsiteX70" fmla="*/ 1785479 w 2144288"/>
              <a:gd name="connsiteY70" fmla="*/ 186215 h 1297687"/>
              <a:gd name="connsiteX71" fmla="*/ 1846153 w 2144288"/>
              <a:gd name="connsiteY71" fmla="*/ 122397 h 1297687"/>
              <a:gd name="connsiteX72" fmla="*/ 1886349 w 2144288"/>
              <a:gd name="connsiteY72" fmla="*/ 122397 h 1297687"/>
              <a:gd name="connsiteX73" fmla="*/ 2022937 w 2144288"/>
              <a:gd name="connsiteY73" fmla="*/ 258605 h 1297687"/>
              <a:gd name="connsiteX74" fmla="*/ 2022366 w 2144288"/>
              <a:gd name="connsiteY74" fmla="*/ 294228 h 1297687"/>
              <a:gd name="connsiteX75" fmla="*/ 1960168 w 2144288"/>
              <a:gd name="connsiteY75" fmla="*/ 351854 h 1297687"/>
              <a:gd name="connsiteX76" fmla="*/ 2022461 w 2144288"/>
              <a:gd name="connsiteY76" fmla="*/ 512351 h 1297687"/>
              <a:gd name="connsiteX77" fmla="*/ 2042368 w 2144288"/>
              <a:gd name="connsiteY77" fmla="*/ 525114 h 1297687"/>
              <a:gd name="connsiteX78" fmla="*/ 2115044 w 2144288"/>
              <a:gd name="connsiteY78" fmla="*/ 525495 h 1297687"/>
              <a:gd name="connsiteX79" fmla="*/ 2144286 w 2144288"/>
              <a:gd name="connsiteY79" fmla="*/ 552737 h 1297687"/>
              <a:gd name="connsiteX80" fmla="*/ 2144191 w 2144288"/>
              <a:gd name="connsiteY80" fmla="*/ 745618 h 1297687"/>
              <a:gd name="connsiteX81" fmla="*/ 2118949 w 2144288"/>
              <a:gd name="connsiteY81" fmla="*/ 771050 h 1297687"/>
              <a:gd name="connsiteX82" fmla="*/ 2043511 w 2144288"/>
              <a:gd name="connsiteY82" fmla="*/ 771621 h 1297687"/>
              <a:gd name="connsiteX83" fmla="*/ 2022937 w 2144288"/>
              <a:gd name="connsiteY83" fmla="*/ 783718 h 1297687"/>
              <a:gd name="connsiteX84" fmla="*/ 1960549 w 2144288"/>
              <a:gd name="connsiteY84" fmla="*/ 946024 h 1297687"/>
              <a:gd name="connsiteX85" fmla="*/ 2021318 w 2144288"/>
              <a:gd name="connsiteY85" fmla="*/ 1000221 h 1297687"/>
              <a:gd name="connsiteX86" fmla="*/ 2021985 w 2144288"/>
              <a:gd name="connsiteY86" fmla="*/ 1040131 h 1297687"/>
              <a:gd name="connsiteX87" fmla="*/ 1887682 w 2144288"/>
              <a:gd name="connsiteY87" fmla="*/ 1174719 h 1297687"/>
              <a:gd name="connsiteX88" fmla="*/ 1847392 w 2144288"/>
              <a:gd name="connsiteY88" fmla="*/ 1174719 h 1297687"/>
              <a:gd name="connsiteX89" fmla="*/ 1791575 w 2144288"/>
              <a:gd name="connsiteY89" fmla="*/ 1114521 h 1297687"/>
              <a:gd name="connsiteX90" fmla="*/ 1631650 w 2144288"/>
              <a:gd name="connsiteY90" fmla="*/ 1176434 h 1297687"/>
              <a:gd name="connsiteX91" fmla="*/ 1619268 w 2144288"/>
              <a:gd name="connsiteY91" fmla="*/ 1196912 h 1297687"/>
              <a:gd name="connsiteX92" fmla="*/ 1618696 w 2144288"/>
              <a:gd name="connsiteY92" fmla="*/ 1272350 h 1297687"/>
              <a:gd name="connsiteX93" fmla="*/ 1593265 w 2144288"/>
              <a:gd name="connsiteY93" fmla="*/ 1297687 h 1297687"/>
              <a:gd name="connsiteX94" fmla="*/ 1397526 w 2144288"/>
              <a:gd name="connsiteY94" fmla="*/ 1297687 h 1297687"/>
              <a:gd name="connsiteX95" fmla="*/ 1372951 w 2144288"/>
              <a:gd name="connsiteY95" fmla="*/ 1271969 h 1297687"/>
              <a:gd name="connsiteX96" fmla="*/ 1372475 w 2144288"/>
              <a:gd name="connsiteY96" fmla="*/ 1199294 h 1297687"/>
              <a:gd name="connsiteX97" fmla="*/ 1358950 w 2144288"/>
              <a:gd name="connsiteY97" fmla="*/ 1176719 h 1297687"/>
              <a:gd name="connsiteX98" fmla="*/ 1199692 w 2144288"/>
              <a:gd name="connsiteY98" fmla="*/ 1115378 h 1297687"/>
              <a:gd name="connsiteX99" fmla="*/ 1143113 w 2144288"/>
              <a:gd name="connsiteY99" fmla="*/ 1175481 h 1297687"/>
              <a:gd name="connsiteX100" fmla="*/ 1106918 w 2144288"/>
              <a:gd name="connsiteY100" fmla="*/ 1178815 h 1297687"/>
              <a:gd name="connsiteX101" fmla="*/ 984808 w 2144288"/>
              <a:gd name="connsiteY101" fmla="*/ 1057181 h 1297687"/>
              <a:gd name="connsiteX102" fmla="*/ 1013668 w 2144288"/>
              <a:gd name="connsiteY102" fmla="*/ 1055466 h 1297687"/>
              <a:gd name="connsiteX103" fmla="*/ 1357616 w 2144288"/>
              <a:gd name="connsiteY103" fmla="*/ 1056133 h 1297687"/>
              <a:gd name="connsiteX104" fmla="*/ 1374380 w 2144288"/>
              <a:gd name="connsiteY104" fmla="*/ 1056133 h 1297687"/>
              <a:gd name="connsiteX105" fmla="*/ 1411718 w 2144288"/>
              <a:gd name="connsiteY105" fmla="*/ 1023462 h 1297687"/>
              <a:gd name="connsiteX106" fmla="*/ 1375999 w 2144288"/>
              <a:gd name="connsiteY106" fmla="*/ 992315 h 1297687"/>
              <a:gd name="connsiteX107" fmla="*/ 1216646 w 2144288"/>
              <a:gd name="connsiteY107" fmla="*/ 990601 h 1297687"/>
              <a:gd name="connsiteX108" fmla="*/ 864316 w 2144288"/>
              <a:gd name="connsiteY108" fmla="*/ 991077 h 1297687"/>
              <a:gd name="connsiteX109" fmla="*/ 820597 w 2144288"/>
              <a:gd name="connsiteY109" fmla="*/ 1008698 h 1297687"/>
              <a:gd name="connsiteX110" fmla="*/ 688104 w 2144288"/>
              <a:gd name="connsiteY110" fmla="*/ 1133000 h 1297687"/>
              <a:gd name="connsiteX111" fmla="*/ 611904 w 2144288"/>
              <a:gd name="connsiteY111" fmla="*/ 1160717 h 1297687"/>
              <a:gd name="connsiteX112" fmla="*/ 571423 w 2144288"/>
              <a:gd name="connsiteY112" fmla="*/ 1185482 h 1297687"/>
              <a:gd name="connsiteX113" fmla="*/ 407212 w 2144288"/>
              <a:gd name="connsiteY113" fmla="*/ 1270160 h 1297687"/>
              <a:gd name="connsiteX114" fmla="*/ 293483 w 2144288"/>
              <a:gd name="connsiteY114" fmla="*/ 1127094 h 1297687"/>
              <a:gd name="connsiteX115" fmla="*/ 409688 w 2144288"/>
              <a:gd name="connsiteY115" fmla="*/ 985457 h 1297687"/>
              <a:gd name="connsiteX116" fmla="*/ 573423 w 2144288"/>
              <a:gd name="connsiteY116" fmla="*/ 1073373 h 1297687"/>
              <a:gd name="connsiteX117" fmla="*/ 645527 w 2144288"/>
              <a:gd name="connsiteY117" fmla="*/ 1088232 h 1297687"/>
              <a:gd name="connsiteX118" fmla="*/ 794974 w 2144288"/>
              <a:gd name="connsiteY118" fmla="*/ 949262 h 1297687"/>
              <a:gd name="connsiteX119" fmla="*/ 841171 w 2144288"/>
              <a:gd name="connsiteY119" fmla="*/ 930784 h 1297687"/>
              <a:gd name="connsiteX120" fmla="*/ 1025479 w 2144288"/>
              <a:gd name="connsiteY120" fmla="*/ 930689 h 1297687"/>
              <a:gd name="connsiteX121" fmla="*/ 1490395 w 2144288"/>
              <a:gd name="connsiteY121" fmla="*/ 871919 h 1297687"/>
              <a:gd name="connsiteX122" fmla="*/ 1366665 w 2144288"/>
              <a:gd name="connsiteY122" fmla="*/ 871919 h 1297687"/>
              <a:gd name="connsiteX123" fmla="*/ 1319516 w 2144288"/>
              <a:gd name="connsiteY123" fmla="*/ 903447 h 1297687"/>
              <a:gd name="connsiteX124" fmla="*/ 1365046 w 2144288"/>
              <a:gd name="connsiteY124" fmla="*/ 936594 h 1297687"/>
              <a:gd name="connsiteX125" fmla="*/ 1538401 w 2144288"/>
              <a:gd name="connsiteY125" fmla="*/ 935737 h 1297687"/>
              <a:gd name="connsiteX126" fmla="*/ 1574310 w 2144288"/>
              <a:gd name="connsiteY126" fmla="*/ 917258 h 1297687"/>
              <a:gd name="connsiteX127" fmla="*/ 1671655 w 2144288"/>
              <a:gd name="connsiteY127" fmla="*/ 784194 h 1297687"/>
              <a:gd name="connsiteX128" fmla="*/ 1677180 w 2144288"/>
              <a:gd name="connsiteY128" fmla="*/ 737807 h 1297687"/>
              <a:gd name="connsiteX129" fmla="*/ 1733092 w 2144288"/>
              <a:gd name="connsiteY129" fmla="*/ 596933 h 1297687"/>
              <a:gd name="connsiteX130" fmla="*/ 1868156 w 2144288"/>
              <a:gd name="connsiteY130" fmla="*/ 663608 h 1297687"/>
              <a:gd name="connsiteX131" fmla="*/ 1765381 w 2144288"/>
              <a:gd name="connsiteY131" fmla="*/ 794100 h 1297687"/>
              <a:gd name="connsiteX132" fmla="*/ 1724519 w 2144288"/>
              <a:gd name="connsiteY132" fmla="*/ 814484 h 1297687"/>
              <a:gd name="connsiteX133" fmla="*/ 1610791 w 2144288"/>
              <a:gd name="connsiteY133" fmla="*/ 973646 h 1297687"/>
              <a:gd name="connsiteX134" fmla="*/ 1562499 w 2144288"/>
              <a:gd name="connsiteY134" fmla="*/ 997364 h 1297687"/>
              <a:gd name="connsiteX135" fmla="*/ 1494109 w 2144288"/>
              <a:gd name="connsiteY135" fmla="*/ 996983 h 1297687"/>
              <a:gd name="connsiteX136" fmla="*/ 1494109 w 2144288"/>
              <a:gd name="connsiteY136" fmla="*/ 1089470 h 1297687"/>
              <a:gd name="connsiteX137" fmla="*/ 1877872 w 2144288"/>
              <a:gd name="connsiteY137" fmla="*/ 861156 h 1297687"/>
              <a:gd name="connsiteX138" fmla="*/ 1846534 w 2144288"/>
              <a:gd name="connsiteY138" fmla="*/ 387668 h 1297687"/>
              <a:gd name="connsiteX139" fmla="*/ 1493728 w 2144288"/>
              <a:gd name="connsiteY139" fmla="*/ 209456 h 1297687"/>
              <a:gd name="connsiteX140" fmla="*/ 1493728 w 2144288"/>
              <a:gd name="connsiteY140" fmla="*/ 401575 h 1297687"/>
              <a:gd name="connsiteX141" fmla="*/ 1540877 w 2144288"/>
              <a:gd name="connsiteY141" fmla="*/ 381191 h 1297687"/>
              <a:gd name="connsiteX142" fmla="*/ 1648224 w 2144288"/>
              <a:gd name="connsiteY142" fmla="*/ 328613 h 1297687"/>
              <a:gd name="connsiteX143" fmla="*/ 1731472 w 2144288"/>
              <a:gd name="connsiteY143" fmla="*/ 418529 h 1297687"/>
              <a:gd name="connsiteX144" fmla="*/ 1669750 w 2144288"/>
              <a:gd name="connsiteY144" fmla="*/ 521590 h 1297687"/>
              <a:gd name="connsiteX145" fmla="*/ 1554117 w 2144288"/>
              <a:gd name="connsiteY145" fmla="*/ 493682 h 1297687"/>
              <a:gd name="connsiteX146" fmla="*/ 1488775 w 2144288"/>
              <a:gd name="connsiteY146" fmla="*/ 465297 h 1297687"/>
              <a:gd name="connsiteX147" fmla="*/ 1307038 w 2144288"/>
              <a:gd name="connsiteY147" fmla="*/ 465678 h 1297687"/>
              <a:gd name="connsiteX148" fmla="*/ 1266271 w 2144288"/>
              <a:gd name="connsiteY148" fmla="*/ 497777 h 1297687"/>
              <a:gd name="connsiteX149" fmla="*/ 1307991 w 2144288"/>
              <a:gd name="connsiteY149" fmla="*/ 531686 h 1297687"/>
              <a:gd name="connsiteX150" fmla="*/ 1335994 w 2144288"/>
              <a:gd name="connsiteY150" fmla="*/ 531686 h 1297687"/>
              <a:gd name="connsiteX151" fmla="*/ 1491538 w 2144288"/>
              <a:gd name="connsiteY151" fmla="*/ 531686 h 1297687"/>
              <a:gd name="connsiteX152" fmla="*/ 1491538 w 2144288"/>
              <a:gd name="connsiteY152" fmla="*/ 650368 h 1297687"/>
              <a:gd name="connsiteX153" fmla="*/ 1327041 w 2144288"/>
              <a:gd name="connsiteY153" fmla="*/ 650463 h 1297687"/>
              <a:gd name="connsiteX154" fmla="*/ 1207121 w 2144288"/>
              <a:gd name="connsiteY154" fmla="*/ 652178 h 1297687"/>
              <a:gd name="connsiteX155" fmla="*/ 1157401 w 2144288"/>
              <a:gd name="connsiteY155" fmla="*/ 682181 h 1297687"/>
              <a:gd name="connsiteX156" fmla="*/ 1201882 w 2144288"/>
              <a:gd name="connsiteY156" fmla="*/ 716471 h 1297687"/>
              <a:gd name="connsiteX157" fmla="*/ 1394287 w 2144288"/>
              <a:gd name="connsiteY157" fmla="*/ 714852 h 1297687"/>
              <a:gd name="connsiteX158" fmla="*/ 1490490 w 2144288"/>
              <a:gd name="connsiteY158" fmla="*/ 714852 h 1297687"/>
              <a:gd name="connsiteX159" fmla="*/ 1490395 w 2144288"/>
              <a:gd name="connsiteY159" fmla="*/ 871919 h 1297687"/>
              <a:gd name="connsiteX160" fmla="*/ 436358 w 2144288"/>
              <a:gd name="connsiteY160" fmla="*/ 1038321 h 1297687"/>
              <a:gd name="connsiteX161" fmla="*/ 344061 w 2144288"/>
              <a:gd name="connsiteY161" fmla="*/ 1130523 h 1297687"/>
              <a:gd name="connsiteX162" fmla="*/ 435787 w 2144288"/>
              <a:gd name="connsiteY162" fmla="*/ 1223868 h 1297687"/>
              <a:gd name="connsiteX163" fmla="*/ 529417 w 2144288"/>
              <a:gd name="connsiteY163" fmla="*/ 1129666 h 1297687"/>
              <a:gd name="connsiteX164" fmla="*/ 436358 w 2144288"/>
              <a:gd name="connsiteY164" fmla="*/ 1038321 h 1297687"/>
              <a:gd name="connsiteX165" fmla="*/ 52977 w 2144288"/>
              <a:gd name="connsiteY165" fmla="*/ 844487 h 1297687"/>
              <a:gd name="connsiteX166" fmla="*/ 143941 w 2144288"/>
              <a:gd name="connsiteY166" fmla="*/ 938594 h 1297687"/>
              <a:gd name="connsiteX167" fmla="*/ 238238 w 2144288"/>
              <a:gd name="connsiteY167" fmla="*/ 847154 h 1297687"/>
              <a:gd name="connsiteX168" fmla="*/ 140512 w 2144288"/>
              <a:gd name="connsiteY168" fmla="*/ 752666 h 1297687"/>
              <a:gd name="connsiteX169" fmla="*/ 52977 w 2144288"/>
              <a:gd name="connsiteY169" fmla="*/ 844487 h 1297687"/>
              <a:gd name="connsiteX170" fmla="*/ 279577 w 2144288"/>
              <a:gd name="connsiteY170" fmla="*/ 262605 h 1297687"/>
              <a:gd name="connsiteX171" fmla="*/ 372445 w 2144288"/>
              <a:gd name="connsiteY171" fmla="*/ 169641 h 1297687"/>
              <a:gd name="connsiteX172" fmla="*/ 278910 w 2144288"/>
              <a:gd name="connsiteY172" fmla="*/ 77915 h 1297687"/>
              <a:gd name="connsiteX173" fmla="*/ 187756 w 2144288"/>
              <a:gd name="connsiteY173" fmla="*/ 168974 h 1297687"/>
              <a:gd name="connsiteX174" fmla="*/ 279577 w 2144288"/>
              <a:gd name="connsiteY174" fmla="*/ 262605 h 1297687"/>
              <a:gd name="connsiteX175" fmla="*/ 441597 w 2144288"/>
              <a:gd name="connsiteY175" fmla="*/ 611696 h 1297687"/>
              <a:gd name="connsiteX176" fmla="*/ 529036 w 2144288"/>
              <a:gd name="connsiteY176" fmla="*/ 519113 h 1297687"/>
              <a:gd name="connsiteX177" fmla="*/ 433977 w 2144288"/>
              <a:gd name="connsiteY177" fmla="*/ 429388 h 1297687"/>
              <a:gd name="connsiteX178" fmla="*/ 344061 w 2144288"/>
              <a:gd name="connsiteY178" fmla="*/ 514827 h 1297687"/>
              <a:gd name="connsiteX179" fmla="*/ 441597 w 2144288"/>
              <a:gd name="connsiteY179" fmla="*/ 611696 h 1297687"/>
              <a:gd name="connsiteX180" fmla="*/ 1629364 w 2144288"/>
              <a:gd name="connsiteY180" fmla="*/ 493205 h 1297687"/>
              <a:gd name="connsiteX181" fmla="*/ 1694039 w 2144288"/>
              <a:gd name="connsiteY181" fmla="*/ 430340 h 1297687"/>
              <a:gd name="connsiteX182" fmla="*/ 1630317 w 2144288"/>
              <a:gd name="connsiteY182" fmla="*/ 363761 h 1297687"/>
              <a:gd name="connsiteX183" fmla="*/ 1564880 w 2144288"/>
              <a:gd name="connsiteY183" fmla="*/ 429388 h 1297687"/>
              <a:gd name="connsiteX184" fmla="*/ 1629364 w 2144288"/>
              <a:gd name="connsiteY184" fmla="*/ 493205 h 1297687"/>
              <a:gd name="connsiteX185" fmla="*/ 1833580 w 2144288"/>
              <a:gd name="connsiteY185" fmla="*/ 694754 h 1297687"/>
              <a:gd name="connsiteX186" fmla="*/ 1766048 w 2144288"/>
              <a:gd name="connsiteY186" fmla="*/ 628556 h 1297687"/>
              <a:gd name="connsiteX187" fmla="*/ 1705755 w 2144288"/>
              <a:gd name="connsiteY187" fmla="*/ 692373 h 1297687"/>
              <a:gd name="connsiteX188" fmla="*/ 1768429 w 2144288"/>
              <a:gd name="connsiteY188" fmla="*/ 755905 h 1297687"/>
              <a:gd name="connsiteX189" fmla="*/ 1833580 w 2144288"/>
              <a:gd name="connsiteY189" fmla="*/ 694754 h 1297687"/>
              <a:gd name="connsiteX190" fmla="*/ 1178832 w 2144288"/>
              <a:gd name="connsiteY190" fmla="*/ 936213 h 1297687"/>
              <a:gd name="connsiteX191" fmla="*/ 1178832 w 2144288"/>
              <a:gd name="connsiteY191" fmla="*/ 936404 h 1297687"/>
              <a:gd name="connsiteX192" fmla="*/ 1220456 w 2144288"/>
              <a:gd name="connsiteY192" fmla="*/ 936213 h 1297687"/>
              <a:gd name="connsiteX193" fmla="*/ 1251984 w 2144288"/>
              <a:gd name="connsiteY193" fmla="*/ 904590 h 1297687"/>
              <a:gd name="connsiteX194" fmla="*/ 1221313 w 2144288"/>
              <a:gd name="connsiteY194" fmla="*/ 872015 h 1297687"/>
              <a:gd name="connsiteX195" fmla="*/ 1138065 w 2144288"/>
              <a:gd name="connsiteY195" fmla="*/ 872110 h 1297687"/>
              <a:gd name="connsiteX196" fmla="*/ 1108728 w 2144288"/>
              <a:gd name="connsiteY196" fmla="*/ 904685 h 1297687"/>
              <a:gd name="connsiteX197" fmla="*/ 1137684 w 2144288"/>
              <a:gd name="connsiteY197" fmla="*/ 934975 h 1297687"/>
              <a:gd name="connsiteX198" fmla="*/ 1178832 w 2144288"/>
              <a:gd name="connsiteY198" fmla="*/ 936213 h 129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2144288" h="1297687">
                <a:moveTo>
                  <a:pt x="1025479" y="930689"/>
                </a:moveTo>
                <a:cubicBezTo>
                  <a:pt x="1009477" y="895637"/>
                  <a:pt x="995666" y="865538"/>
                  <a:pt x="979855" y="830867"/>
                </a:cubicBezTo>
                <a:cubicBezTo>
                  <a:pt x="1040529" y="830867"/>
                  <a:pt x="1096155" y="830867"/>
                  <a:pt x="1151781" y="830867"/>
                </a:cubicBezTo>
                <a:cubicBezTo>
                  <a:pt x="1160163" y="830867"/>
                  <a:pt x="1168545" y="830771"/>
                  <a:pt x="1176927" y="830771"/>
                </a:cubicBezTo>
                <a:cubicBezTo>
                  <a:pt x="1197501" y="830771"/>
                  <a:pt x="1212265" y="822199"/>
                  <a:pt x="1212741" y="800387"/>
                </a:cubicBezTo>
                <a:cubicBezTo>
                  <a:pt x="1213217" y="777908"/>
                  <a:pt x="1199977" y="766763"/>
                  <a:pt x="1177213" y="766954"/>
                </a:cubicBezTo>
                <a:cubicBezTo>
                  <a:pt x="1075962" y="767525"/>
                  <a:pt x="974711" y="768097"/>
                  <a:pt x="873460" y="768383"/>
                </a:cubicBezTo>
                <a:cubicBezTo>
                  <a:pt x="786116" y="768668"/>
                  <a:pt x="698677" y="769240"/>
                  <a:pt x="611332" y="768002"/>
                </a:cubicBezTo>
                <a:cubicBezTo>
                  <a:pt x="588758" y="767716"/>
                  <a:pt x="572185" y="775431"/>
                  <a:pt x="556468" y="789909"/>
                </a:cubicBezTo>
                <a:cubicBezTo>
                  <a:pt x="523036" y="820961"/>
                  <a:pt x="493603" y="863156"/>
                  <a:pt x="453979" y="878873"/>
                </a:cubicBezTo>
                <a:cubicBezTo>
                  <a:pt x="414355" y="894589"/>
                  <a:pt x="364159" y="884492"/>
                  <a:pt x="318629" y="883730"/>
                </a:cubicBezTo>
                <a:cubicBezTo>
                  <a:pt x="296912" y="883349"/>
                  <a:pt x="285196" y="888493"/>
                  <a:pt x="274909" y="910686"/>
                </a:cubicBezTo>
                <a:cubicBezTo>
                  <a:pt x="239857" y="986124"/>
                  <a:pt x="144131" y="1013270"/>
                  <a:pt x="72217" y="971360"/>
                </a:cubicBezTo>
                <a:cubicBezTo>
                  <a:pt x="970" y="929831"/>
                  <a:pt x="-21604" y="836486"/>
                  <a:pt x="22783" y="766954"/>
                </a:cubicBezTo>
                <a:cubicBezTo>
                  <a:pt x="67741" y="696564"/>
                  <a:pt x="163372" y="678562"/>
                  <a:pt x="231285" y="727711"/>
                </a:cubicBezTo>
                <a:cubicBezTo>
                  <a:pt x="263384" y="750952"/>
                  <a:pt x="264146" y="752095"/>
                  <a:pt x="292912" y="823056"/>
                </a:cubicBezTo>
                <a:cubicBezTo>
                  <a:pt x="334822" y="823056"/>
                  <a:pt x="377589" y="823723"/>
                  <a:pt x="420261" y="822485"/>
                </a:cubicBezTo>
                <a:cubicBezTo>
                  <a:pt x="428262" y="822294"/>
                  <a:pt x="437406" y="816293"/>
                  <a:pt x="443883" y="810578"/>
                </a:cubicBezTo>
                <a:cubicBezTo>
                  <a:pt x="477887" y="780289"/>
                  <a:pt x="510558" y="748571"/>
                  <a:pt x="545229" y="719043"/>
                </a:cubicBezTo>
                <a:cubicBezTo>
                  <a:pt x="553992" y="711518"/>
                  <a:pt x="567994" y="706851"/>
                  <a:pt x="579709" y="706661"/>
                </a:cubicBezTo>
                <a:cubicBezTo>
                  <a:pt x="661434" y="705137"/>
                  <a:pt x="743158" y="705232"/>
                  <a:pt x="824883" y="704660"/>
                </a:cubicBezTo>
                <a:cubicBezTo>
                  <a:pt x="831169" y="704660"/>
                  <a:pt x="837456" y="703613"/>
                  <a:pt x="845171" y="702946"/>
                </a:cubicBezTo>
                <a:cubicBezTo>
                  <a:pt x="845171" y="673990"/>
                  <a:pt x="845171" y="646367"/>
                  <a:pt x="845171" y="616173"/>
                </a:cubicBezTo>
                <a:cubicBezTo>
                  <a:pt x="915370" y="616173"/>
                  <a:pt x="983855" y="616173"/>
                  <a:pt x="1052435" y="616173"/>
                </a:cubicBezTo>
                <a:cubicBezTo>
                  <a:pt x="1067294" y="616173"/>
                  <a:pt x="1084153" y="620840"/>
                  <a:pt x="1096441" y="615221"/>
                </a:cubicBezTo>
                <a:cubicBezTo>
                  <a:pt x="1109585" y="609315"/>
                  <a:pt x="1126063" y="594742"/>
                  <a:pt x="1127302" y="582455"/>
                </a:cubicBezTo>
                <a:cubicBezTo>
                  <a:pt x="1129397" y="562452"/>
                  <a:pt x="1111490" y="553403"/>
                  <a:pt x="1091011" y="553403"/>
                </a:cubicBezTo>
                <a:cubicBezTo>
                  <a:pt x="1011763" y="553308"/>
                  <a:pt x="932611" y="552832"/>
                  <a:pt x="853363" y="552737"/>
                </a:cubicBezTo>
                <a:cubicBezTo>
                  <a:pt x="770686" y="552641"/>
                  <a:pt x="687913" y="553308"/>
                  <a:pt x="605236" y="552546"/>
                </a:cubicBezTo>
                <a:cubicBezTo>
                  <a:pt x="587044" y="552356"/>
                  <a:pt x="578090" y="556642"/>
                  <a:pt x="570946" y="575406"/>
                </a:cubicBezTo>
                <a:cubicBezTo>
                  <a:pt x="544848" y="644748"/>
                  <a:pt x="478173" y="679229"/>
                  <a:pt x="404926" y="664465"/>
                </a:cubicBezTo>
                <a:cubicBezTo>
                  <a:pt x="338917" y="651130"/>
                  <a:pt x="290340" y="590741"/>
                  <a:pt x="290530" y="521971"/>
                </a:cubicBezTo>
                <a:cubicBezTo>
                  <a:pt x="290721" y="450438"/>
                  <a:pt x="339394" y="392907"/>
                  <a:pt x="411593" y="378715"/>
                </a:cubicBezTo>
                <a:cubicBezTo>
                  <a:pt x="477601" y="365761"/>
                  <a:pt x="545800" y="402718"/>
                  <a:pt x="570756" y="468250"/>
                </a:cubicBezTo>
                <a:cubicBezTo>
                  <a:pt x="578281" y="488062"/>
                  <a:pt x="588377" y="492348"/>
                  <a:pt x="607332" y="492158"/>
                </a:cubicBezTo>
                <a:cubicBezTo>
                  <a:pt x="721060" y="491491"/>
                  <a:pt x="834789" y="491300"/>
                  <a:pt x="948422" y="492348"/>
                </a:cubicBezTo>
                <a:cubicBezTo>
                  <a:pt x="967948" y="492539"/>
                  <a:pt x="975854" y="485681"/>
                  <a:pt x="982141" y="468059"/>
                </a:cubicBezTo>
                <a:cubicBezTo>
                  <a:pt x="1013573" y="379667"/>
                  <a:pt x="1014049" y="379858"/>
                  <a:pt x="1105489" y="379858"/>
                </a:cubicBezTo>
                <a:cubicBezTo>
                  <a:pt x="1151114" y="379858"/>
                  <a:pt x="1196834" y="380048"/>
                  <a:pt x="1242459" y="379763"/>
                </a:cubicBezTo>
                <a:cubicBezTo>
                  <a:pt x="1271986" y="379572"/>
                  <a:pt x="1288750" y="366904"/>
                  <a:pt x="1288274" y="346235"/>
                </a:cubicBezTo>
                <a:cubicBezTo>
                  <a:pt x="1287798" y="326042"/>
                  <a:pt x="1270748" y="314040"/>
                  <a:pt x="1241030" y="314040"/>
                </a:cubicBezTo>
                <a:cubicBezTo>
                  <a:pt x="1071390" y="313850"/>
                  <a:pt x="901750" y="314231"/>
                  <a:pt x="732109" y="313088"/>
                </a:cubicBezTo>
                <a:cubicBezTo>
                  <a:pt x="718012" y="312992"/>
                  <a:pt x="703344" y="304515"/>
                  <a:pt x="690104" y="297752"/>
                </a:cubicBezTo>
                <a:cubicBezTo>
                  <a:pt x="681246" y="293276"/>
                  <a:pt x="674293" y="284798"/>
                  <a:pt x="666577" y="278131"/>
                </a:cubicBezTo>
                <a:cubicBezTo>
                  <a:pt x="569327" y="194120"/>
                  <a:pt x="569327" y="194597"/>
                  <a:pt x="439882" y="203550"/>
                </a:cubicBezTo>
                <a:cubicBezTo>
                  <a:pt x="422452" y="204788"/>
                  <a:pt x="419118" y="214218"/>
                  <a:pt x="413593" y="226410"/>
                </a:cubicBezTo>
                <a:cubicBezTo>
                  <a:pt x="388352" y="282989"/>
                  <a:pt x="343870" y="313373"/>
                  <a:pt x="282529" y="314707"/>
                </a:cubicBezTo>
                <a:cubicBezTo>
                  <a:pt x="222236" y="315945"/>
                  <a:pt x="176135" y="288227"/>
                  <a:pt x="149560" y="233744"/>
                </a:cubicBezTo>
                <a:cubicBezTo>
                  <a:pt x="122509" y="178309"/>
                  <a:pt x="129463" y="124397"/>
                  <a:pt x="168134" y="76677"/>
                </a:cubicBezTo>
                <a:cubicBezTo>
                  <a:pt x="201757" y="35243"/>
                  <a:pt x="247287" y="18289"/>
                  <a:pt x="300055" y="25909"/>
                </a:cubicBezTo>
                <a:cubicBezTo>
                  <a:pt x="356253" y="34100"/>
                  <a:pt x="396448" y="65438"/>
                  <a:pt x="415594" y="119159"/>
                </a:cubicBezTo>
                <a:cubicBezTo>
                  <a:pt x="422642" y="139066"/>
                  <a:pt x="432167" y="143828"/>
                  <a:pt x="451503" y="143066"/>
                </a:cubicBezTo>
                <a:cubicBezTo>
                  <a:pt x="494270" y="141257"/>
                  <a:pt x="537228" y="140590"/>
                  <a:pt x="580090" y="142019"/>
                </a:cubicBezTo>
                <a:cubicBezTo>
                  <a:pt x="593521" y="142495"/>
                  <a:pt x="608570" y="148591"/>
                  <a:pt x="619429" y="156782"/>
                </a:cubicBezTo>
                <a:cubicBezTo>
                  <a:pt x="643908" y="175261"/>
                  <a:pt x="668006" y="194978"/>
                  <a:pt x="688961" y="217266"/>
                </a:cubicBezTo>
                <a:cubicBezTo>
                  <a:pt x="715917" y="245936"/>
                  <a:pt x="746206" y="256319"/>
                  <a:pt x="785640" y="253937"/>
                </a:cubicBezTo>
                <a:cubicBezTo>
                  <a:pt x="840409" y="250604"/>
                  <a:pt x="895558" y="254223"/>
                  <a:pt x="950518" y="252509"/>
                </a:cubicBezTo>
                <a:cubicBezTo>
                  <a:pt x="963567" y="252128"/>
                  <a:pt x="979188" y="245270"/>
                  <a:pt x="988808" y="236316"/>
                </a:cubicBezTo>
                <a:cubicBezTo>
                  <a:pt x="1026241" y="201359"/>
                  <a:pt x="1062341" y="164879"/>
                  <a:pt x="1097584" y="127731"/>
                </a:cubicBezTo>
                <a:cubicBezTo>
                  <a:pt x="1114729" y="109634"/>
                  <a:pt x="1128349" y="107443"/>
                  <a:pt x="1145875" y="126874"/>
                </a:cubicBezTo>
                <a:cubicBezTo>
                  <a:pt x="1163878" y="146876"/>
                  <a:pt x="1181975" y="176309"/>
                  <a:pt x="1204073" y="180500"/>
                </a:cubicBezTo>
                <a:cubicBezTo>
                  <a:pt x="1225314" y="184595"/>
                  <a:pt x="1251412" y="161069"/>
                  <a:pt x="1275987" y="151067"/>
                </a:cubicBezTo>
                <a:cubicBezTo>
                  <a:pt x="1300085" y="141257"/>
                  <a:pt x="1324469" y="131446"/>
                  <a:pt x="1349520" y="124969"/>
                </a:cubicBezTo>
                <a:cubicBezTo>
                  <a:pt x="1366284" y="120683"/>
                  <a:pt x="1372761" y="113825"/>
                  <a:pt x="1371808" y="96584"/>
                </a:cubicBezTo>
                <a:cubicBezTo>
                  <a:pt x="1370570" y="73343"/>
                  <a:pt x="1371713" y="50007"/>
                  <a:pt x="1371427" y="26671"/>
                </a:cubicBezTo>
                <a:cubicBezTo>
                  <a:pt x="1371142" y="8002"/>
                  <a:pt x="1379333" y="-94"/>
                  <a:pt x="1398478" y="1"/>
                </a:cubicBezTo>
                <a:cubicBezTo>
                  <a:pt x="1462772" y="572"/>
                  <a:pt x="1527066" y="477"/>
                  <a:pt x="1591360" y="1"/>
                </a:cubicBezTo>
                <a:cubicBezTo>
                  <a:pt x="1609362" y="-94"/>
                  <a:pt x="1616315" y="8002"/>
                  <a:pt x="1616791" y="25242"/>
                </a:cubicBezTo>
                <a:cubicBezTo>
                  <a:pt x="1617553" y="55817"/>
                  <a:pt x="1608790" y="93632"/>
                  <a:pt x="1623554" y="114682"/>
                </a:cubicBezTo>
                <a:cubicBezTo>
                  <a:pt x="1637365" y="134494"/>
                  <a:pt x="1677085" y="135351"/>
                  <a:pt x="1704421" y="146781"/>
                </a:cubicBezTo>
                <a:cubicBezTo>
                  <a:pt x="1730901" y="157830"/>
                  <a:pt x="1756142" y="171737"/>
                  <a:pt x="1785479" y="186215"/>
                </a:cubicBezTo>
                <a:cubicBezTo>
                  <a:pt x="1805291" y="165450"/>
                  <a:pt x="1826056" y="144209"/>
                  <a:pt x="1846153" y="122397"/>
                </a:cubicBezTo>
                <a:cubicBezTo>
                  <a:pt x="1859965" y="107538"/>
                  <a:pt x="1872252" y="108110"/>
                  <a:pt x="1886349" y="122397"/>
                </a:cubicBezTo>
                <a:cubicBezTo>
                  <a:pt x="1931593" y="168117"/>
                  <a:pt x="1977217" y="213456"/>
                  <a:pt x="2022937" y="258605"/>
                </a:cubicBezTo>
                <a:cubicBezTo>
                  <a:pt x="2035701" y="271178"/>
                  <a:pt x="2035225" y="282417"/>
                  <a:pt x="2022366" y="294228"/>
                </a:cubicBezTo>
                <a:cubicBezTo>
                  <a:pt x="1999792" y="314993"/>
                  <a:pt x="1977408" y="335852"/>
                  <a:pt x="1960168" y="351854"/>
                </a:cubicBezTo>
                <a:cubicBezTo>
                  <a:pt x="1982647" y="410433"/>
                  <a:pt x="2001792" y="461678"/>
                  <a:pt x="2022461" y="512351"/>
                </a:cubicBezTo>
                <a:cubicBezTo>
                  <a:pt x="2024938" y="518447"/>
                  <a:pt x="2035320" y="524733"/>
                  <a:pt x="2042368" y="525114"/>
                </a:cubicBezTo>
                <a:cubicBezTo>
                  <a:pt x="2066467" y="526638"/>
                  <a:pt x="2090851" y="526352"/>
                  <a:pt x="2115044" y="525495"/>
                </a:cubicBezTo>
                <a:cubicBezTo>
                  <a:pt x="2134761" y="524733"/>
                  <a:pt x="2144476" y="531877"/>
                  <a:pt x="2144286" y="552737"/>
                </a:cubicBezTo>
                <a:cubicBezTo>
                  <a:pt x="2143810" y="617030"/>
                  <a:pt x="2143905" y="681324"/>
                  <a:pt x="2144191" y="745618"/>
                </a:cubicBezTo>
                <a:cubicBezTo>
                  <a:pt x="2144286" y="763239"/>
                  <a:pt x="2136380" y="771240"/>
                  <a:pt x="2118949" y="771050"/>
                </a:cubicBezTo>
                <a:cubicBezTo>
                  <a:pt x="2093803" y="770764"/>
                  <a:pt x="2068562" y="770097"/>
                  <a:pt x="2043511" y="771621"/>
                </a:cubicBezTo>
                <a:cubicBezTo>
                  <a:pt x="2036272" y="772097"/>
                  <a:pt x="2025414" y="777717"/>
                  <a:pt x="2022937" y="783718"/>
                </a:cubicBezTo>
                <a:cubicBezTo>
                  <a:pt x="2002459" y="834391"/>
                  <a:pt x="1983504" y="885731"/>
                  <a:pt x="1960549" y="946024"/>
                </a:cubicBezTo>
                <a:cubicBezTo>
                  <a:pt x="1976932" y="960692"/>
                  <a:pt x="1998934" y="980695"/>
                  <a:pt x="2021318" y="1000221"/>
                </a:cubicBezTo>
                <a:cubicBezTo>
                  <a:pt x="2036558" y="1013556"/>
                  <a:pt x="2036463" y="1025843"/>
                  <a:pt x="2021985" y="1040131"/>
                </a:cubicBezTo>
                <a:cubicBezTo>
                  <a:pt x="1976836" y="1084613"/>
                  <a:pt x="1932164" y="1129571"/>
                  <a:pt x="1887682" y="1174719"/>
                </a:cubicBezTo>
                <a:cubicBezTo>
                  <a:pt x="1873585" y="1189007"/>
                  <a:pt x="1861012" y="1189578"/>
                  <a:pt x="1847392" y="1174719"/>
                </a:cubicBezTo>
                <a:cubicBezTo>
                  <a:pt x="1827389" y="1152812"/>
                  <a:pt x="1807006" y="1131190"/>
                  <a:pt x="1791575" y="1114521"/>
                </a:cubicBezTo>
                <a:cubicBezTo>
                  <a:pt x="1733473" y="1136810"/>
                  <a:pt x="1682228" y="1155860"/>
                  <a:pt x="1631650" y="1176434"/>
                </a:cubicBezTo>
                <a:cubicBezTo>
                  <a:pt x="1625554" y="1178910"/>
                  <a:pt x="1619744" y="1189673"/>
                  <a:pt x="1619268" y="1196912"/>
                </a:cubicBezTo>
                <a:cubicBezTo>
                  <a:pt x="1617744" y="1221963"/>
                  <a:pt x="1618411" y="1247204"/>
                  <a:pt x="1618696" y="1272350"/>
                </a:cubicBezTo>
                <a:cubicBezTo>
                  <a:pt x="1618887" y="1289781"/>
                  <a:pt x="1610886" y="1297782"/>
                  <a:pt x="1593265" y="1297687"/>
                </a:cubicBezTo>
                <a:cubicBezTo>
                  <a:pt x="1528018" y="1297401"/>
                  <a:pt x="1462772" y="1297306"/>
                  <a:pt x="1397526" y="1297687"/>
                </a:cubicBezTo>
                <a:cubicBezTo>
                  <a:pt x="1379143" y="1297782"/>
                  <a:pt x="1372666" y="1289114"/>
                  <a:pt x="1372951" y="1271969"/>
                </a:cubicBezTo>
                <a:cubicBezTo>
                  <a:pt x="1373332" y="1247776"/>
                  <a:pt x="1374190" y="1223392"/>
                  <a:pt x="1372475" y="1199294"/>
                </a:cubicBezTo>
                <a:cubicBezTo>
                  <a:pt x="1371904" y="1191293"/>
                  <a:pt x="1365617" y="1179482"/>
                  <a:pt x="1358950" y="1176719"/>
                </a:cubicBezTo>
                <a:cubicBezTo>
                  <a:pt x="1308467" y="1156050"/>
                  <a:pt x="1257127" y="1137191"/>
                  <a:pt x="1199692" y="1115378"/>
                </a:cubicBezTo>
                <a:cubicBezTo>
                  <a:pt x="1183880" y="1132142"/>
                  <a:pt x="1163401" y="1153764"/>
                  <a:pt x="1143113" y="1175481"/>
                </a:cubicBezTo>
                <a:cubicBezTo>
                  <a:pt x="1131969" y="1187387"/>
                  <a:pt x="1119872" y="1191578"/>
                  <a:pt x="1106918" y="1178815"/>
                </a:cubicBezTo>
                <a:cubicBezTo>
                  <a:pt x="1067389" y="1139762"/>
                  <a:pt x="1028146" y="1100329"/>
                  <a:pt x="984808" y="1057181"/>
                </a:cubicBezTo>
                <a:cubicBezTo>
                  <a:pt x="997952" y="1056419"/>
                  <a:pt x="1005858" y="1055466"/>
                  <a:pt x="1013668" y="1055466"/>
                </a:cubicBezTo>
                <a:cubicBezTo>
                  <a:pt x="1128349" y="1055657"/>
                  <a:pt x="1242935" y="1055942"/>
                  <a:pt x="1357616" y="1056133"/>
                </a:cubicBezTo>
                <a:cubicBezTo>
                  <a:pt x="1363236" y="1056133"/>
                  <a:pt x="1368760" y="1056323"/>
                  <a:pt x="1374380" y="1056133"/>
                </a:cubicBezTo>
                <a:cubicBezTo>
                  <a:pt x="1396002" y="1055752"/>
                  <a:pt x="1411813" y="1045751"/>
                  <a:pt x="1411718" y="1023462"/>
                </a:cubicBezTo>
                <a:cubicBezTo>
                  <a:pt x="1411623" y="1002698"/>
                  <a:pt x="1396573" y="992601"/>
                  <a:pt x="1375999" y="992315"/>
                </a:cubicBezTo>
                <a:cubicBezTo>
                  <a:pt x="1322850" y="991553"/>
                  <a:pt x="1269796" y="990696"/>
                  <a:pt x="1216646" y="990601"/>
                </a:cubicBezTo>
                <a:cubicBezTo>
                  <a:pt x="1099203" y="990315"/>
                  <a:pt x="981760" y="989744"/>
                  <a:pt x="864316" y="991077"/>
                </a:cubicBezTo>
                <a:cubicBezTo>
                  <a:pt x="849553" y="991268"/>
                  <a:pt x="831836" y="998792"/>
                  <a:pt x="820597" y="1008698"/>
                </a:cubicBezTo>
                <a:cubicBezTo>
                  <a:pt x="775162" y="1048703"/>
                  <a:pt x="730490" y="1089851"/>
                  <a:pt x="688104" y="1133000"/>
                </a:cubicBezTo>
                <a:cubicBezTo>
                  <a:pt x="665911" y="1155574"/>
                  <a:pt x="643146" y="1167290"/>
                  <a:pt x="611904" y="1160717"/>
                </a:cubicBezTo>
                <a:cubicBezTo>
                  <a:pt x="590758" y="1156241"/>
                  <a:pt x="580186" y="1163289"/>
                  <a:pt x="571423" y="1185482"/>
                </a:cubicBezTo>
                <a:cubicBezTo>
                  <a:pt x="545515" y="1251205"/>
                  <a:pt x="475696" y="1285400"/>
                  <a:pt x="407212" y="1270160"/>
                </a:cubicBezTo>
                <a:cubicBezTo>
                  <a:pt x="338822" y="1254920"/>
                  <a:pt x="292721" y="1197008"/>
                  <a:pt x="293483" y="1127094"/>
                </a:cubicBezTo>
                <a:cubicBezTo>
                  <a:pt x="294150" y="1057371"/>
                  <a:pt x="342823" y="998126"/>
                  <a:pt x="409688" y="985457"/>
                </a:cubicBezTo>
                <a:cubicBezTo>
                  <a:pt x="479030" y="972313"/>
                  <a:pt x="546658" y="1008603"/>
                  <a:pt x="573423" y="1073373"/>
                </a:cubicBezTo>
                <a:cubicBezTo>
                  <a:pt x="586282" y="1104520"/>
                  <a:pt x="619905" y="1111854"/>
                  <a:pt x="645527" y="1088232"/>
                </a:cubicBezTo>
                <a:cubicBezTo>
                  <a:pt x="695438" y="1042036"/>
                  <a:pt x="744016" y="994316"/>
                  <a:pt x="794974" y="949262"/>
                </a:cubicBezTo>
                <a:cubicBezTo>
                  <a:pt x="806785" y="938785"/>
                  <a:pt x="825359" y="931355"/>
                  <a:pt x="841171" y="930784"/>
                </a:cubicBezTo>
                <a:cubicBezTo>
                  <a:pt x="901559" y="929355"/>
                  <a:pt x="962043" y="930689"/>
                  <a:pt x="1025479" y="930689"/>
                </a:cubicBezTo>
                <a:close/>
                <a:moveTo>
                  <a:pt x="1490395" y="871919"/>
                </a:moveTo>
                <a:cubicBezTo>
                  <a:pt x="1446675" y="871919"/>
                  <a:pt x="1406670" y="871824"/>
                  <a:pt x="1366665" y="871919"/>
                </a:cubicBezTo>
                <a:cubicBezTo>
                  <a:pt x="1335899" y="872015"/>
                  <a:pt x="1320088" y="882683"/>
                  <a:pt x="1319516" y="903447"/>
                </a:cubicBezTo>
                <a:cubicBezTo>
                  <a:pt x="1318945" y="924402"/>
                  <a:pt x="1335137" y="936499"/>
                  <a:pt x="1365046" y="936594"/>
                </a:cubicBezTo>
                <a:cubicBezTo>
                  <a:pt x="1422862" y="936785"/>
                  <a:pt x="1480679" y="937737"/>
                  <a:pt x="1538401" y="935737"/>
                </a:cubicBezTo>
                <a:cubicBezTo>
                  <a:pt x="1550783" y="935356"/>
                  <a:pt x="1566690" y="927069"/>
                  <a:pt x="1574310" y="917258"/>
                </a:cubicBezTo>
                <a:cubicBezTo>
                  <a:pt x="1607933" y="873824"/>
                  <a:pt x="1638508" y="828009"/>
                  <a:pt x="1671655" y="784194"/>
                </a:cubicBezTo>
                <a:cubicBezTo>
                  <a:pt x="1683371" y="768668"/>
                  <a:pt x="1687086" y="757524"/>
                  <a:pt x="1677180" y="737807"/>
                </a:cubicBezTo>
                <a:cubicBezTo>
                  <a:pt x="1649462" y="682753"/>
                  <a:pt x="1676513" y="618650"/>
                  <a:pt x="1733092" y="596933"/>
                </a:cubicBezTo>
                <a:cubicBezTo>
                  <a:pt x="1785479" y="576835"/>
                  <a:pt x="1849773" y="608648"/>
                  <a:pt x="1868156" y="663608"/>
                </a:cubicBezTo>
                <a:cubicBezTo>
                  <a:pt x="1890064" y="729330"/>
                  <a:pt x="1837771" y="797053"/>
                  <a:pt x="1765381" y="794100"/>
                </a:cubicBezTo>
                <a:cubicBezTo>
                  <a:pt x="1745760" y="793338"/>
                  <a:pt x="1735187" y="799148"/>
                  <a:pt x="1724519" y="814484"/>
                </a:cubicBezTo>
                <a:cubicBezTo>
                  <a:pt x="1687181" y="867919"/>
                  <a:pt x="1647557" y="919830"/>
                  <a:pt x="1610791" y="973646"/>
                </a:cubicBezTo>
                <a:cubicBezTo>
                  <a:pt x="1598122" y="992315"/>
                  <a:pt x="1584121" y="998983"/>
                  <a:pt x="1562499" y="997364"/>
                </a:cubicBezTo>
                <a:cubicBezTo>
                  <a:pt x="1539734" y="995649"/>
                  <a:pt x="1516779" y="996983"/>
                  <a:pt x="1494109" y="996983"/>
                </a:cubicBezTo>
                <a:cubicBezTo>
                  <a:pt x="1494109" y="1030225"/>
                  <a:pt x="1494109" y="1058514"/>
                  <a:pt x="1494109" y="1089470"/>
                </a:cubicBezTo>
                <a:cubicBezTo>
                  <a:pt x="1665464" y="1082327"/>
                  <a:pt x="1797576" y="1010032"/>
                  <a:pt x="1877872" y="861156"/>
                </a:cubicBezTo>
                <a:cubicBezTo>
                  <a:pt x="1964930" y="699612"/>
                  <a:pt x="1954738" y="537211"/>
                  <a:pt x="1846534" y="387668"/>
                </a:cubicBezTo>
                <a:cubicBezTo>
                  <a:pt x="1761095" y="269558"/>
                  <a:pt x="1640890" y="212885"/>
                  <a:pt x="1493728" y="209456"/>
                </a:cubicBezTo>
                <a:cubicBezTo>
                  <a:pt x="1493728" y="276512"/>
                  <a:pt x="1493728" y="339377"/>
                  <a:pt x="1493728" y="401575"/>
                </a:cubicBezTo>
                <a:cubicBezTo>
                  <a:pt x="1517255" y="409290"/>
                  <a:pt x="1530495" y="404528"/>
                  <a:pt x="1540877" y="381191"/>
                </a:cubicBezTo>
                <a:cubicBezTo>
                  <a:pt x="1558784" y="340805"/>
                  <a:pt x="1605266" y="320231"/>
                  <a:pt x="1648224" y="328613"/>
                </a:cubicBezTo>
                <a:cubicBezTo>
                  <a:pt x="1693277" y="337472"/>
                  <a:pt x="1726900" y="373857"/>
                  <a:pt x="1731472" y="418529"/>
                </a:cubicBezTo>
                <a:cubicBezTo>
                  <a:pt x="1735854" y="462344"/>
                  <a:pt x="1710994" y="503873"/>
                  <a:pt x="1669750" y="521590"/>
                </a:cubicBezTo>
                <a:cubicBezTo>
                  <a:pt x="1628983" y="539116"/>
                  <a:pt x="1578596" y="530734"/>
                  <a:pt x="1554117" y="493682"/>
                </a:cubicBezTo>
                <a:cubicBezTo>
                  <a:pt x="1536210" y="466535"/>
                  <a:pt x="1515636" y="464821"/>
                  <a:pt x="1488775" y="465297"/>
                </a:cubicBezTo>
                <a:cubicBezTo>
                  <a:pt x="1428196" y="466440"/>
                  <a:pt x="1367617" y="465678"/>
                  <a:pt x="1307038" y="465678"/>
                </a:cubicBezTo>
                <a:cubicBezTo>
                  <a:pt x="1285036" y="465678"/>
                  <a:pt x="1267986" y="472727"/>
                  <a:pt x="1266271" y="497777"/>
                </a:cubicBezTo>
                <a:cubicBezTo>
                  <a:pt x="1264843" y="518637"/>
                  <a:pt x="1280845" y="531115"/>
                  <a:pt x="1307991" y="531686"/>
                </a:cubicBezTo>
                <a:cubicBezTo>
                  <a:pt x="1317325" y="531877"/>
                  <a:pt x="1326660" y="531686"/>
                  <a:pt x="1335994" y="531686"/>
                </a:cubicBezTo>
                <a:cubicBezTo>
                  <a:pt x="1386953" y="531686"/>
                  <a:pt x="1437817" y="531686"/>
                  <a:pt x="1491538" y="531686"/>
                </a:cubicBezTo>
                <a:cubicBezTo>
                  <a:pt x="1491538" y="572834"/>
                  <a:pt x="1491538" y="611315"/>
                  <a:pt x="1491538" y="650368"/>
                </a:cubicBezTo>
                <a:cubicBezTo>
                  <a:pt x="1436293" y="650368"/>
                  <a:pt x="1381714" y="650082"/>
                  <a:pt x="1327041" y="650463"/>
                </a:cubicBezTo>
                <a:cubicBezTo>
                  <a:pt x="1287036" y="650749"/>
                  <a:pt x="1247031" y="653416"/>
                  <a:pt x="1207121" y="652178"/>
                </a:cubicBezTo>
                <a:cubicBezTo>
                  <a:pt x="1176736" y="651320"/>
                  <a:pt x="1158448" y="660179"/>
                  <a:pt x="1157401" y="682181"/>
                </a:cubicBezTo>
                <a:cubicBezTo>
                  <a:pt x="1156353" y="703422"/>
                  <a:pt x="1173022" y="716662"/>
                  <a:pt x="1201882" y="716471"/>
                </a:cubicBezTo>
                <a:cubicBezTo>
                  <a:pt x="1265986" y="716186"/>
                  <a:pt x="1330184" y="715328"/>
                  <a:pt x="1394287" y="714852"/>
                </a:cubicBezTo>
                <a:cubicBezTo>
                  <a:pt x="1426387" y="714662"/>
                  <a:pt x="1458581" y="714852"/>
                  <a:pt x="1490490" y="714852"/>
                </a:cubicBezTo>
                <a:cubicBezTo>
                  <a:pt x="1490395" y="770478"/>
                  <a:pt x="1490395" y="819627"/>
                  <a:pt x="1490395" y="871919"/>
                </a:cubicBezTo>
                <a:close/>
                <a:moveTo>
                  <a:pt x="436358" y="1038321"/>
                </a:moveTo>
                <a:cubicBezTo>
                  <a:pt x="385685" y="1038702"/>
                  <a:pt x="344061" y="1080231"/>
                  <a:pt x="344061" y="1130523"/>
                </a:cubicBezTo>
                <a:cubicBezTo>
                  <a:pt x="344061" y="1180720"/>
                  <a:pt x="385876" y="1223201"/>
                  <a:pt x="435787" y="1223868"/>
                </a:cubicBezTo>
                <a:cubicBezTo>
                  <a:pt x="486650" y="1224630"/>
                  <a:pt x="529894" y="1181101"/>
                  <a:pt x="529417" y="1129666"/>
                </a:cubicBezTo>
                <a:cubicBezTo>
                  <a:pt x="529132" y="1079564"/>
                  <a:pt x="486841" y="1038035"/>
                  <a:pt x="436358" y="1038321"/>
                </a:cubicBezTo>
                <a:close/>
                <a:moveTo>
                  <a:pt x="52977" y="844487"/>
                </a:moveTo>
                <a:cubicBezTo>
                  <a:pt x="52405" y="895541"/>
                  <a:pt x="93458" y="937928"/>
                  <a:pt x="143941" y="938594"/>
                </a:cubicBezTo>
                <a:cubicBezTo>
                  <a:pt x="193947" y="939261"/>
                  <a:pt x="237095" y="897446"/>
                  <a:pt x="238238" y="847154"/>
                </a:cubicBezTo>
                <a:cubicBezTo>
                  <a:pt x="239476" y="796958"/>
                  <a:pt x="193471" y="752571"/>
                  <a:pt x="140512" y="752666"/>
                </a:cubicBezTo>
                <a:cubicBezTo>
                  <a:pt x="94696" y="752666"/>
                  <a:pt x="53548" y="795910"/>
                  <a:pt x="52977" y="844487"/>
                </a:cubicBezTo>
                <a:close/>
                <a:moveTo>
                  <a:pt x="279577" y="262605"/>
                </a:moveTo>
                <a:cubicBezTo>
                  <a:pt x="329488" y="262700"/>
                  <a:pt x="372350" y="219743"/>
                  <a:pt x="372445" y="169641"/>
                </a:cubicBezTo>
                <a:cubicBezTo>
                  <a:pt x="372541" y="119540"/>
                  <a:pt x="329583" y="77344"/>
                  <a:pt x="278910" y="77915"/>
                </a:cubicBezTo>
                <a:cubicBezTo>
                  <a:pt x="229285" y="78487"/>
                  <a:pt x="188327" y="119349"/>
                  <a:pt x="187756" y="168974"/>
                </a:cubicBezTo>
                <a:cubicBezTo>
                  <a:pt x="187089" y="219076"/>
                  <a:pt x="229666" y="262510"/>
                  <a:pt x="279577" y="262605"/>
                </a:cubicBezTo>
                <a:close/>
                <a:moveTo>
                  <a:pt x="441597" y="611696"/>
                </a:moveTo>
                <a:cubicBezTo>
                  <a:pt x="490841" y="610553"/>
                  <a:pt x="530465" y="568548"/>
                  <a:pt x="529036" y="519113"/>
                </a:cubicBezTo>
                <a:cubicBezTo>
                  <a:pt x="527512" y="468536"/>
                  <a:pt x="485126" y="428531"/>
                  <a:pt x="433977" y="429388"/>
                </a:cubicBezTo>
                <a:cubicBezTo>
                  <a:pt x="386733" y="430150"/>
                  <a:pt x="342823" y="471203"/>
                  <a:pt x="344061" y="514827"/>
                </a:cubicBezTo>
                <a:cubicBezTo>
                  <a:pt x="345680" y="578930"/>
                  <a:pt x="381875" y="611125"/>
                  <a:pt x="441597" y="611696"/>
                </a:cubicBezTo>
                <a:close/>
                <a:moveTo>
                  <a:pt x="1629364" y="493205"/>
                </a:moveTo>
                <a:cubicBezTo>
                  <a:pt x="1664416" y="493491"/>
                  <a:pt x="1693182" y="465488"/>
                  <a:pt x="1694039" y="430340"/>
                </a:cubicBezTo>
                <a:cubicBezTo>
                  <a:pt x="1694896" y="393955"/>
                  <a:pt x="1666226" y="363951"/>
                  <a:pt x="1630317" y="363761"/>
                </a:cubicBezTo>
                <a:cubicBezTo>
                  <a:pt x="1594598" y="363570"/>
                  <a:pt x="1564213" y="393955"/>
                  <a:pt x="1564880" y="429388"/>
                </a:cubicBezTo>
                <a:cubicBezTo>
                  <a:pt x="1565452" y="463868"/>
                  <a:pt x="1594884" y="492920"/>
                  <a:pt x="1629364" y="493205"/>
                </a:cubicBezTo>
                <a:close/>
                <a:moveTo>
                  <a:pt x="1833580" y="694754"/>
                </a:moveTo>
                <a:cubicBezTo>
                  <a:pt x="1834057" y="657416"/>
                  <a:pt x="1805767" y="629699"/>
                  <a:pt x="1766048" y="628556"/>
                </a:cubicBezTo>
                <a:cubicBezTo>
                  <a:pt x="1735663" y="627698"/>
                  <a:pt x="1706422" y="658655"/>
                  <a:pt x="1705755" y="692373"/>
                </a:cubicBezTo>
                <a:cubicBezTo>
                  <a:pt x="1705088" y="728473"/>
                  <a:pt x="1731758" y="755429"/>
                  <a:pt x="1768429" y="755905"/>
                </a:cubicBezTo>
                <a:cubicBezTo>
                  <a:pt x="1805196" y="756286"/>
                  <a:pt x="1833104" y="730092"/>
                  <a:pt x="1833580" y="694754"/>
                </a:cubicBezTo>
                <a:close/>
                <a:moveTo>
                  <a:pt x="1178832" y="936213"/>
                </a:moveTo>
                <a:cubicBezTo>
                  <a:pt x="1178832" y="936308"/>
                  <a:pt x="1178832" y="936404"/>
                  <a:pt x="1178832" y="936404"/>
                </a:cubicBezTo>
                <a:cubicBezTo>
                  <a:pt x="1192738" y="936404"/>
                  <a:pt x="1206645" y="937070"/>
                  <a:pt x="1220456" y="936213"/>
                </a:cubicBezTo>
                <a:cubicBezTo>
                  <a:pt x="1239982" y="935165"/>
                  <a:pt x="1251793" y="924116"/>
                  <a:pt x="1251984" y="904590"/>
                </a:cubicBezTo>
                <a:cubicBezTo>
                  <a:pt x="1252270" y="885064"/>
                  <a:pt x="1240649" y="872967"/>
                  <a:pt x="1221313" y="872015"/>
                </a:cubicBezTo>
                <a:cubicBezTo>
                  <a:pt x="1193596" y="870776"/>
                  <a:pt x="1165783" y="870967"/>
                  <a:pt x="1138065" y="872110"/>
                </a:cubicBezTo>
                <a:cubicBezTo>
                  <a:pt x="1118253" y="872967"/>
                  <a:pt x="1105013" y="886874"/>
                  <a:pt x="1108728" y="904685"/>
                </a:cubicBezTo>
                <a:cubicBezTo>
                  <a:pt x="1111204" y="916592"/>
                  <a:pt x="1125492" y="929546"/>
                  <a:pt x="1137684" y="934975"/>
                </a:cubicBezTo>
                <a:cubicBezTo>
                  <a:pt x="1149304" y="940214"/>
                  <a:pt x="1164925" y="936213"/>
                  <a:pt x="1178832" y="936213"/>
                </a:cubicBezTo>
                <a:close/>
              </a:path>
            </a:pathLst>
          </a:custGeom>
          <a:solidFill>
            <a:srgbClr val="1B587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PE"/>
          </a:p>
        </p:txBody>
      </p:sp>
      <p:sp>
        <p:nvSpPr>
          <p:cNvPr id="285" name="Rectangle 6">
            <a:extLst>
              <a:ext uri="{FF2B5EF4-FFF2-40B4-BE49-F238E27FC236}">
                <a16:creationId xmlns:a16="http://schemas.microsoft.com/office/drawing/2014/main" id="{B38BF1CA-CDCC-46E1-9E00-3CAFB1A64D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9483"/>
            <a:ext cx="10472856" cy="1044479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s-PE" sz="1400" kern="0" dirty="0">
              <a:solidFill>
                <a:prstClr val="white"/>
              </a:solidFill>
              <a:cs typeface="Arial"/>
              <a:sym typeface="Arial"/>
            </a:endParaRPr>
          </a:p>
        </p:txBody>
      </p:sp>
      <p:sp>
        <p:nvSpPr>
          <p:cNvPr id="286" name="Rectangle 7">
            <a:extLst>
              <a:ext uri="{FF2B5EF4-FFF2-40B4-BE49-F238E27FC236}">
                <a16:creationId xmlns:a16="http://schemas.microsoft.com/office/drawing/2014/main" id="{7F4ED514-CEBD-4A04-9F54-0C418FA9B4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005462"/>
            <a:ext cx="12192000" cy="45719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s-PE"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7" name="Rectangle 36">
            <a:extLst>
              <a:ext uri="{FF2B5EF4-FFF2-40B4-BE49-F238E27FC236}">
                <a16:creationId xmlns:a16="http://schemas.microsoft.com/office/drawing/2014/main" id="{B3F4C739-9496-4D66-97F0-F7F9A66880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30923"/>
            <a:ext cx="5125677" cy="227077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s-PE"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8" name="Rectangle 37">
            <a:extLst>
              <a:ext uri="{FF2B5EF4-FFF2-40B4-BE49-F238E27FC236}">
                <a16:creationId xmlns:a16="http://schemas.microsoft.com/office/drawing/2014/main" id="{241C8626-C106-4D57-8469-6BCF897C8B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04515" y="6630923"/>
            <a:ext cx="3635802" cy="227077"/>
          </a:xfrm>
          <a:prstGeom prst="rect">
            <a:avLst/>
          </a:prstGeom>
          <a:solidFill>
            <a:srgbClr val="3494BA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289" name="Rectangle 38">
            <a:extLst>
              <a:ext uri="{FF2B5EF4-FFF2-40B4-BE49-F238E27FC236}">
                <a16:creationId xmlns:a16="http://schemas.microsoft.com/office/drawing/2014/main" id="{51057CD8-7D0D-42DB-913F-8A1C2A3B95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40317" y="6630923"/>
            <a:ext cx="2150160" cy="227077"/>
          </a:xfrm>
          <a:prstGeom prst="rect">
            <a:avLst/>
          </a:prstGeom>
          <a:solidFill>
            <a:srgbClr val="28A6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s-PE"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0" name="Rectangle 39">
            <a:extLst>
              <a:ext uri="{FF2B5EF4-FFF2-40B4-BE49-F238E27FC236}">
                <a16:creationId xmlns:a16="http://schemas.microsoft.com/office/drawing/2014/main" id="{01E3D2CA-0939-4079-AB2B-7A4A7F6A58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90477" y="6630923"/>
            <a:ext cx="1301523" cy="227077"/>
          </a:xfrm>
          <a:prstGeom prst="rect">
            <a:avLst/>
          </a:prstGeom>
          <a:solidFill>
            <a:srgbClr val="3494BA">
              <a:lumMod val="60000"/>
              <a:lumOff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291" name="Google Shape;27;p5">
            <a:extLst>
              <a:ext uri="{FF2B5EF4-FFF2-40B4-BE49-F238E27FC236}">
                <a16:creationId xmlns:a16="http://schemas.microsoft.com/office/drawing/2014/main" id="{ABA2C937-6057-4096-B33D-82D5E6D6EC72}"/>
              </a:ext>
            </a:extLst>
          </p:cNvPr>
          <p:cNvSpPr txBox="1">
            <a:spLocks/>
          </p:cNvSpPr>
          <p:nvPr userDrawn="1"/>
        </p:nvSpPr>
        <p:spPr>
          <a:xfrm>
            <a:off x="452888" y="142949"/>
            <a:ext cx="9980467" cy="94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94BA"/>
              </a:buClr>
              <a:buSzPts val="3000"/>
              <a:buFont typeface="DM Sans"/>
              <a:buNone/>
              <a:tabLst/>
              <a:defRPr/>
            </a:pPr>
            <a:endParaRPr kumimoji="0" lang="es-PE" sz="3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DM Sans"/>
              <a:sym typeface="DM Sans"/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9" y="271413"/>
            <a:ext cx="650914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930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043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D8427B5-4FCD-4C59-AD67-863D53654C7C}"/>
              </a:ext>
            </a:extLst>
          </p:cNvPr>
          <p:cNvGrpSpPr/>
          <p:nvPr userDrawn="1"/>
        </p:nvGrpSpPr>
        <p:grpSpPr>
          <a:xfrm>
            <a:off x="120357" y="67569"/>
            <a:ext cx="1236797" cy="908283"/>
            <a:chOff x="1448973" y="2256202"/>
            <a:chExt cx="1052780" cy="773144"/>
          </a:xfrm>
          <a:solidFill>
            <a:schemeClr val="bg1"/>
          </a:solidFill>
        </p:grpSpPr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CD2C7CDC-B824-402F-9C27-EB98A60A7FC8}"/>
                </a:ext>
              </a:extLst>
            </p:cNvPr>
            <p:cNvSpPr/>
            <p:nvPr userDrawn="1"/>
          </p:nvSpPr>
          <p:spPr>
            <a:xfrm>
              <a:off x="1448973" y="2338975"/>
              <a:ext cx="1052780" cy="599884"/>
            </a:xfrm>
            <a:custGeom>
              <a:avLst/>
              <a:gdLst>
                <a:gd name="connsiteX0" fmla="*/ 133761 w 1052780"/>
                <a:gd name="connsiteY0" fmla="*/ 493109 h 599884"/>
                <a:gd name="connsiteX1" fmla="*/ 110806 w 1052780"/>
                <a:gd name="connsiteY1" fmla="*/ 526447 h 599884"/>
                <a:gd name="connsiteX2" fmla="*/ 34891 w 1052780"/>
                <a:gd name="connsiteY2" fmla="*/ 536924 h 599884"/>
                <a:gd name="connsiteX3" fmla="*/ 697 w 1052780"/>
                <a:gd name="connsiteY3" fmla="*/ 468725 h 599884"/>
                <a:gd name="connsiteX4" fmla="*/ 54037 w 1052780"/>
                <a:gd name="connsiteY4" fmla="*/ 413004 h 599884"/>
                <a:gd name="connsiteX5" fmla="*/ 123570 w 1052780"/>
                <a:gd name="connsiteY5" fmla="*/ 447199 h 599884"/>
                <a:gd name="connsiteX6" fmla="*/ 146048 w 1052780"/>
                <a:gd name="connsiteY6" fmla="*/ 460153 h 599884"/>
                <a:gd name="connsiteX7" fmla="*/ 320737 w 1052780"/>
                <a:gd name="connsiteY7" fmla="*/ 459677 h 599884"/>
                <a:gd name="connsiteX8" fmla="*/ 346454 w 1052780"/>
                <a:gd name="connsiteY8" fmla="*/ 469582 h 599884"/>
                <a:gd name="connsiteX9" fmla="*/ 445133 w 1052780"/>
                <a:gd name="connsiteY9" fmla="*/ 561118 h 599884"/>
                <a:gd name="connsiteX10" fmla="*/ 457421 w 1052780"/>
                <a:gd name="connsiteY10" fmla="*/ 566547 h 599884"/>
                <a:gd name="connsiteX11" fmla="*/ 777937 w 1052780"/>
                <a:gd name="connsiteY11" fmla="*/ 566738 h 599884"/>
                <a:gd name="connsiteX12" fmla="*/ 784128 w 1052780"/>
                <a:gd name="connsiteY12" fmla="*/ 566166 h 599884"/>
                <a:gd name="connsiteX13" fmla="*/ 768316 w 1052780"/>
                <a:gd name="connsiteY13" fmla="*/ 547973 h 599884"/>
                <a:gd name="connsiteX14" fmla="*/ 739932 w 1052780"/>
                <a:gd name="connsiteY14" fmla="*/ 519017 h 599884"/>
                <a:gd name="connsiteX15" fmla="*/ 700404 w 1052780"/>
                <a:gd name="connsiteY15" fmla="*/ 517493 h 599884"/>
                <a:gd name="connsiteX16" fmla="*/ 588390 w 1052780"/>
                <a:gd name="connsiteY16" fmla="*/ 517493 h 599884"/>
                <a:gd name="connsiteX17" fmla="*/ 567339 w 1052780"/>
                <a:gd name="connsiteY17" fmla="*/ 496443 h 599884"/>
                <a:gd name="connsiteX18" fmla="*/ 567339 w 1052780"/>
                <a:gd name="connsiteY18" fmla="*/ 410623 h 599884"/>
                <a:gd name="connsiteX19" fmla="*/ 554957 w 1052780"/>
                <a:gd name="connsiteY19" fmla="*/ 410623 h 599884"/>
                <a:gd name="connsiteX20" fmla="*/ 400842 w 1052780"/>
                <a:gd name="connsiteY20" fmla="*/ 410623 h 599884"/>
                <a:gd name="connsiteX21" fmla="*/ 378363 w 1052780"/>
                <a:gd name="connsiteY21" fmla="*/ 388048 h 599884"/>
                <a:gd name="connsiteX22" fmla="*/ 378077 w 1052780"/>
                <a:gd name="connsiteY22" fmla="*/ 306896 h 599884"/>
                <a:gd name="connsiteX23" fmla="*/ 377030 w 1052780"/>
                <a:gd name="connsiteY23" fmla="*/ 304324 h 599884"/>
                <a:gd name="connsiteX24" fmla="*/ 368457 w 1052780"/>
                <a:gd name="connsiteY24" fmla="*/ 303752 h 599884"/>
                <a:gd name="connsiteX25" fmla="*/ 237964 w 1052780"/>
                <a:gd name="connsiteY25" fmla="*/ 303562 h 599884"/>
                <a:gd name="connsiteX26" fmla="*/ 225391 w 1052780"/>
                <a:gd name="connsiteY26" fmla="*/ 312039 h 599884"/>
                <a:gd name="connsiteX27" fmla="*/ 151573 w 1052780"/>
                <a:gd name="connsiteY27" fmla="*/ 352425 h 599884"/>
                <a:gd name="connsiteX28" fmla="*/ 98804 w 1052780"/>
                <a:gd name="connsiteY28" fmla="*/ 286607 h 599884"/>
                <a:gd name="connsiteX29" fmla="*/ 151763 w 1052780"/>
                <a:gd name="connsiteY29" fmla="*/ 222028 h 599884"/>
                <a:gd name="connsiteX30" fmla="*/ 225677 w 1052780"/>
                <a:gd name="connsiteY30" fmla="*/ 262509 h 599884"/>
                <a:gd name="connsiteX31" fmla="*/ 228821 w 1052780"/>
                <a:gd name="connsiteY31" fmla="*/ 270319 h 599884"/>
                <a:gd name="connsiteX32" fmla="*/ 378268 w 1052780"/>
                <a:gd name="connsiteY32" fmla="*/ 270319 h 599884"/>
                <a:gd name="connsiteX33" fmla="*/ 378268 w 1052780"/>
                <a:gd name="connsiteY33" fmla="*/ 259175 h 599884"/>
                <a:gd name="connsiteX34" fmla="*/ 378268 w 1052780"/>
                <a:gd name="connsiteY34" fmla="*/ 145161 h 599884"/>
                <a:gd name="connsiteX35" fmla="*/ 401032 w 1052780"/>
                <a:gd name="connsiteY35" fmla="*/ 122777 h 599884"/>
                <a:gd name="connsiteX36" fmla="*/ 655826 w 1052780"/>
                <a:gd name="connsiteY36" fmla="*/ 122968 h 599884"/>
                <a:gd name="connsiteX37" fmla="*/ 675257 w 1052780"/>
                <a:gd name="connsiteY37" fmla="*/ 114395 h 599884"/>
                <a:gd name="connsiteX38" fmla="*/ 751076 w 1052780"/>
                <a:gd name="connsiteY38" fmla="*/ 33338 h 599884"/>
                <a:gd name="connsiteX39" fmla="*/ 738027 w 1052780"/>
                <a:gd name="connsiteY39" fmla="*/ 33338 h 599884"/>
                <a:gd name="connsiteX40" fmla="*/ 449324 w 1052780"/>
                <a:gd name="connsiteY40" fmla="*/ 33147 h 599884"/>
                <a:gd name="connsiteX41" fmla="*/ 431512 w 1052780"/>
                <a:gd name="connsiteY41" fmla="*/ 40767 h 599884"/>
                <a:gd name="connsiteX42" fmla="*/ 329976 w 1052780"/>
                <a:gd name="connsiteY42" fmla="*/ 145447 h 599884"/>
                <a:gd name="connsiteX43" fmla="*/ 305782 w 1052780"/>
                <a:gd name="connsiteY43" fmla="*/ 155924 h 599884"/>
                <a:gd name="connsiteX44" fmla="*/ 139381 w 1052780"/>
                <a:gd name="connsiteY44" fmla="*/ 155543 h 599884"/>
                <a:gd name="connsiteX45" fmla="*/ 125760 w 1052780"/>
                <a:gd name="connsiteY45" fmla="*/ 164306 h 599884"/>
                <a:gd name="connsiteX46" fmla="*/ 51655 w 1052780"/>
                <a:gd name="connsiteY46" fmla="*/ 202121 h 599884"/>
                <a:gd name="connsiteX47" fmla="*/ 316 w 1052780"/>
                <a:gd name="connsiteY47" fmla="*/ 135255 h 599884"/>
                <a:gd name="connsiteX48" fmla="*/ 54608 w 1052780"/>
                <a:gd name="connsiteY48" fmla="*/ 71818 h 599884"/>
                <a:gd name="connsiteX49" fmla="*/ 127094 w 1052780"/>
                <a:gd name="connsiteY49" fmla="*/ 113062 h 599884"/>
                <a:gd name="connsiteX50" fmla="*/ 141571 w 1052780"/>
                <a:gd name="connsiteY50" fmla="*/ 122968 h 599884"/>
                <a:gd name="connsiteX51" fmla="*/ 296734 w 1052780"/>
                <a:gd name="connsiteY51" fmla="*/ 122491 h 599884"/>
                <a:gd name="connsiteX52" fmla="*/ 311688 w 1052780"/>
                <a:gd name="connsiteY52" fmla="*/ 116300 h 599884"/>
                <a:gd name="connsiteX53" fmla="*/ 415797 w 1052780"/>
                <a:gd name="connsiteY53" fmla="*/ 9715 h 599884"/>
                <a:gd name="connsiteX54" fmla="*/ 438371 w 1052780"/>
                <a:gd name="connsiteY54" fmla="*/ 0 h 599884"/>
                <a:gd name="connsiteX55" fmla="*/ 784604 w 1052780"/>
                <a:gd name="connsiteY55" fmla="*/ 95 h 599884"/>
                <a:gd name="connsiteX56" fmla="*/ 804893 w 1052780"/>
                <a:gd name="connsiteY56" fmla="*/ 10763 h 599884"/>
                <a:gd name="connsiteX57" fmla="*/ 798416 w 1052780"/>
                <a:gd name="connsiteY57" fmla="*/ 31814 h 599884"/>
                <a:gd name="connsiteX58" fmla="*/ 689354 w 1052780"/>
                <a:gd name="connsiteY58" fmla="*/ 147828 h 599884"/>
                <a:gd name="connsiteX59" fmla="*/ 669257 w 1052780"/>
                <a:gd name="connsiteY59" fmla="*/ 155734 h 599884"/>
                <a:gd name="connsiteX60" fmla="*/ 424750 w 1052780"/>
                <a:gd name="connsiteY60" fmla="*/ 155639 h 599884"/>
                <a:gd name="connsiteX61" fmla="*/ 411986 w 1052780"/>
                <a:gd name="connsiteY61" fmla="*/ 155639 h 599884"/>
                <a:gd name="connsiteX62" fmla="*/ 411986 w 1052780"/>
                <a:gd name="connsiteY62" fmla="*/ 376904 h 599884"/>
                <a:gd name="connsiteX63" fmla="*/ 567815 w 1052780"/>
                <a:gd name="connsiteY63" fmla="*/ 376904 h 599884"/>
                <a:gd name="connsiteX64" fmla="*/ 567815 w 1052780"/>
                <a:gd name="connsiteY64" fmla="*/ 337471 h 599884"/>
                <a:gd name="connsiteX65" fmla="*/ 567625 w 1052780"/>
                <a:gd name="connsiteY65" fmla="*/ 225552 h 599884"/>
                <a:gd name="connsiteX66" fmla="*/ 588008 w 1052780"/>
                <a:gd name="connsiteY66" fmla="*/ 204978 h 599884"/>
                <a:gd name="connsiteX67" fmla="*/ 713357 w 1052780"/>
                <a:gd name="connsiteY67" fmla="*/ 205169 h 599884"/>
                <a:gd name="connsiteX68" fmla="*/ 733074 w 1052780"/>
                <a:gd name="connsiteY68" fmla="*/ 197167 h 599884"/>
                <a:gd name="connsiteX69" fmla="*/ 830134 w 1052780"/>
                <a:gd name="connsiteY69" fmla="*/ 99631 h 599884"/>
                <a:gd name="connsiteX70" fmla="*/ 853661 w 1052780"/>
                <a:gd name="connsiteY70" fmla="*/ 89725 h 599884"/>
                <a:gd name="connsiteX71" fmla="*/ 913287 w 1052780"/>
                <a:gd name="connsiteY71" fmla="*/ 90011 h 599884"/>
                <a:gd name="connsiteX72" fmla="*/ 927098 w 1052780"/>
                <a:gd name="connsiteY72" fmla="*/ 81439 h 599884"/>
                <a:gd name="connsiteX73" fmla="*/ 1000155 w 1052780"/>
                <a:gd name="connsiteY73" fmla="*/ 43148 h 599884"/>
                <a:gd name="connsiteX74" fmla="*/ 1052733 w 1052780"/>
                <a:gd name="connsiteY74" fmla="*/ 104965 h 599884"/>
                <a:gd name="connsiteX75" fmla="*/ 1003679 w 1052780"/>
                <a:gd name="connsiteY75" fmla="*/ 172498 h 599884"/>
                <a:gd name="connsiteX76" fmla="*/ 926241 w 1052780"/>
                <a:gd name="connsiteY76" fmla="*/ 133921 h 599884"/>
                <a:gd name="connsiteX77" fmla="*/ 922145 w 1052780"/>
                <a:gd name="connsiteY77" fmla="*/ 122968 h 599884"/>
                <a:gd name="connsiteX78" fmla="*/ 858328 w 1052780"/>
                <a:gd name="connsiteY78" fmla="*/ 123253 h 599884"/>
                <a:gd name="connsiteX79" fmla="*/ 848327 w 1052780"/>
                <a:gd name="connsiteY79" fmla="*/ 129064 h 599884"/>
                <a:gd name="connsiteX80" fmla="*/ 751076 w 1052780"/>
                <a:gd name="connsiteY80" fmla="*/ 226504 h 599884"/>
                <a:gd name="connsiteX81" fmla="*/ 722120 w 1052780"/>
                <a:gd name="connsiteY81" fmla="*/ 238315 h 599884"/>
                <a:gd name="connsiteX82" fmla="*/ 613250 w 1052780"/>
                <a:gd name="connsiteY82" fmla="*/ 238125 h 599884"/>
                <a:gd name="connsiteX83" fmla="*/ 601343 w 1052780"/>
                <a:gd name="connsiteY83" fmla="*/ 238125 h 599884"/>
                <a:gd name="connsiteX84" fmla="*/ 601343 w 1052780"/>
                <a:gd name="connsiteY84" fmla="*/ 484632 h 599884"/>
                <a:gd name="connsiteX85" fmla="*/ 612107 w 1052780"/>
                <a:gd name="connsiteY85" fmla="*/ 484632 h 599884"/>
                <a:gd name="connsiteX86" fmla="*/ 743647 w 1052780"/>
                <a:gd name="connsiteY86" fmla="*/ 484537 h 599884"/>
                <a:gd name="connsiteX87" fmla="*/ 764316 w 1052780"/>
                <a:gd name="connsiteY87" fmla="*/ 493490 h 599884"/>
                <a:gd name="connsiteX88" fmla="*/ 832325 w 1052780"/>
                <a:gd name="connsiteY88" fmla="*/ 569119 h 599884"/>
                <a:gd name="connsiteX89" fmla="*/ 837373 w 1052780"/>
                <a:gd name="connsiteY89" fmla="*/ 590455 h 599884"/>
                <a:gd name="connsiteX90" fmla="*/ 818513 w 1052780"/>
                <a:gd name="connsiteY90" fmla="*/ 599884 h 599884"/>
                <a:gd name="connsiteX91" fmla="*/ 448657 w 1052780"/>
                <a:gd name="connsiteY91" fmla="*/ 599408 h 599884"/>
                <a:gd name="connsiteX92" fmla="*/ 428179 w 1052780"/>
                <a:gd name="connsiteY92" fmla="*/ 590359 h 599884"/>
                <a:gd name="connsiteX93" fmla="*/ 329309 w 1052780"/>
                <a:gd name="connsiteY93" fmla="*/ 499110 h 599884"/>
                <a:gd name="connsiteX94" fmla="*/ 317117 w 1052780"/>
                <a:gd name="connsiteY94" fmla="*/ 493109 h 599884"/>
                <a:gd name="connsiteX95" fmla="*/ 135285 w 1052780"/>
                <a:gd name="connsiteY95" fmla="*/ 492919 h 599884"/>
                <a:gd name="connsiteX96" fmla="*/ 133761 w 1052780"/>
                <a:gd name="connsiteY96" fmla="*/ 493109 h 599884"/>
                <a:gd name="connsiteX97" fmla="*/ 986820 w 1052780"/>
                <a:gd name="connsiteY97" fmla="*/ 141637 h 599884"/>
                <a:gd name="connsiteX98" fmla="*/ 1019300 w 1052780"/>
                <a:gd name="connsiteY98" fmla="*/ 108775 h 599884"/>
                <a:gd name="connsiteX99" fmla="*/ 986344 w 1052780"/>
                <a:gd name="connsiteY99" fmla="*/ 75438 h 599884"/>
                <a:gd name="connsiteX100" fmla="*/ 953864 w 1052780"/>
                <a:gd name="connsiteY100" fmla="*/ 109252 h 599884"/>
                <a:gd name="connsiteX101" fmla="*/ 986820 w 1052780"/>
                <a:gd name="connsiteY101" fmla="*/ 141637 h 599884"/>
                <a:gd name="connsiteX102" fmla="*/ 65467 w 1052780"/>
                <a:gd name="connsiteY102" fmla="*/ 170593 h 599884"/>
                <a:gd name="connsiteX103" fmla="*/ 98709 w 1052780"/>
                <a:gd name="connsiteY103" fmla="*/ 137446 h 599884"/>
                <a:gd name="connsiteX104" fmla="*/ 66420 w 1052780"/>
                <a:gd name="connsiteY104" fmla="*/ 104394 h 599884"/>
                <a:gd name="connsiteX105" fmla="*/ 33272 w 1052780"/>
                <a:gd name="connsiteY105" fmla="*/ 136589 h 599884"/>
                <a:gd name="connsiteX106" fmla="*/ 65467 w 1052780"/>
                <a:gd name="connsiteY106" fmla="*/ 170593 h 599884"/>
                <a:gd name="connsiteX107" fmla="*/ 66324 w 1052780"/>
                <a:gd name="connsiteY107" fmla="*/ 511588 h 599884"/>
                <a:gd name="connsiteX108" fmla="*/ 98709 w 1052780"/>
                <a:gd name="connsiteY108" fmla="*/ 478536 h 599884"/>
                <a:gd name="connsiteX109" fmla="*/ 65657 w 1052780"/>
                <a:gd name="connsiteY109" fmla="*/ 445294 h 599884"/>
                <a:gd name="connsiteX110" fmla="*/ 33272 w 1052780"/>
                <a:gd name="connsiteY110" fmla="*/ 478155 h 599884"/>
                <a:gd name="connsiteX111" fmla="*/ 66324 w 1052780"/>
                <a:gd name="connsiteY111" fmla="*/ 511588 h 599884"/>
                <a:gd name="connsiteX112" fmla="*/ 164241 w 1052780"/>
                <a:gd name="connsiteY112" fmla="*/ 254317 h 599884"/>
                <a:gd name="connsiteX113" fmla="*/ 131856 w 1052780"/>
                <a:gd name="connsiteY113" fmla="*/ 287274 h 599884"/>
                <a:gd name="connsiteX114" fmla="*/ 165003 w 1052780"/>
                <a:gd name="connsiteY114" fmla="*/ 320516 h 599884"/>
                <a:gd name="connsiteX115" fmla="*/ 197388 w 1052780"/>
                <a:gd name="connsiteY115" fmla="*/ 287560 h 599884"/>
                <a:gd name="connsiteX116" fmla="*/ 164241 w 1052780"/>
                <a:gd name="connsiteY116" fmla="*/ 254317 h 59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52780" h="599884">
                  <a:moveTo>
                    <a:pt x="133761" y="493109"/>
                  </a:moveTo>
                  <a:cubicBezTo>
                    <a:pt x="125379" y="505492"/>
                    <a:pt x="119569" y="517398"/>
                    <a:pt x="110806" y="526447"/>
                  </a:cubicBezTo>
                  <a:cubicBezTo>
                    <a:pt x="90898" y="546830"/>
                    <a:pt x="59942" y="550355"/>
                    <a:pt x="34891" y="536924"/>
                  </a:cubicBezTo>
                  <a:cubicBezTo>
                    <a:pt x="10889" y="524065"/>
                    <a:pt x="-3399" y="495490"/>
                    <a:pt x="697" y="468725"/>
                  </a:cubicBezTo>
                  <a:cubicBezTo>
                    <a:pt x="5079" y="440627"/>
                    <a:pt x="26986" y="417671"/>
                    <a:pt x="54037" y="413004"/>
                  </a:cubicBezTo>
                  <a:cubicBezTo>
                    <a:pt x="82707" y="408051"/>
                    <a:pt x="111377" y="421100"/>
                    <a:pt x="123570" y="447199"/>
                  </a:cubicBezTo>
                  <a:cubicBezTo>
                    <a:pt x="128808" y="458343"/>
                    <a:pt x="135094" y="460248"/>
                    <a:pt x="146048" y="460153"/>
                  </a:cubicBezTo>
                  <a:cubicBezTo>
                    <a:pt x="204246" y="459581"/>
                    <a:pt x="262444" y="460057"/>
                    <a:pt x="320737" y="459677"/>
                  </a:cubicBezTo>
                  <a:cubicBezTo>
                    <a:pt x="331024" y="459581"/>
                    <a:pt x="338834" y="462439"/>
                    <a:pt x="346454" y="469582"/>
                  </a:cubicBezTo>
                  <a:cubicBezTo>
                    <a:pt x="379030" y="500444"/>
                    <a:pt x="411986" y="530828"/>
                    <a:pt x="445133" y="561118"/>
                  </a:cubicBezTo>
                  <a:cubicBezTo>
                    <a:pt x="448277" y="563975"/>
                    <a:pt x="453325" y="566547"/>
                    <a:pt x="457421" y="566547"/>
                  </a:cubicBezTo>
                  <a:cubicBezTo>
                    <a:pt x="564291" y="566833"/>
                    <a:pt x="671066" y="566833"/>
                    <a:pt x="777937" y="566738"/>
                  </a:cubicBezTo>
                  <a:cubicBezTo>
                    <a:pt x="779270" y="566738"/>
                    <a:pt x="780604" y="566547"/>
                    <a:pt x="784128" y="566166"/>
                  </a:cubicBezTo>
                  <a:cubicBezTo>
                    <a:pt x="778318" y="559403"/>
                    <a:pt x="773460" y="553593"/>
                    <a:pt x="768316" y="547973"/>
                  </a:cubicBezTo>
                  <a:cubicBezTo>
                    <a:pt x="759077" y="537877"/>
                    <a:pt x="751457" y="524256"/>
                    <a:pt x="739932" y="519017"/>
                  </a:cubicBezTo>
                  <a:cubicBezTo>
                    <a:pt x="728788" y="513969"/>
                    <a:pt x="713738" y="517588"/>
                    <a:pt x="700404" y="517493"/>
                  </a:cubicBezTo>
                  <a:cubicBezTo>
                    <a:pt x="663065" y="517398"/>
                    <a:pt x="625727" y="517493"/>
                    <a:pt x="588390" y="517493"/>
                  </a:cubicBezTo>
                  <a:cubicBezTo>
                    <a:pt x="572959" y="517493"/>
                    <a:pt x="567434" y="511969"/>
                    <a:pt x="567339" y="496443"/>
                  </a:cubicBezTo>
                  <a:cubicBezTo>
                    <a:pt x="567244" y="468440"/>
                    <a:pt x="567339" y="440341"/>
                    <a:pt x="567339" y="410623"/>
                  </a:cubicBezTo>
                  <a:cubicBezTo>
                    <a:pt x="562767" y="410623"/>
                    <a:pt x="558862" y="410623"/>
                    <a:pt x="554957" y="410623"/>
                  </a:cubicBezTo>
                  <a:cubicBezTo>
                    <a:pt x="503617" y="410623"/>
                    <a:pt x="452182" y="410623"/>
                    <a:pt x="400842" y="410623"/>
                  </a:cubicBezTo>
                  <a:cubicBezTo>
                    <a:pt x="383316" y="410623"/>
                    <a:pt x="378363" y="405575"/>
                    <a:pt x="378363" y="388048"/>
                  </a:cubicBezTo>
                  <a:cubicBezTo>
                    <a:pt x="378268" y="360998"/>
                    <a:pt x="378173" y="333946"/>
                    <a:pt x="378077" y="306896"/>
                  </a:cubicBezTo>
                  <a:cubicBezTo>
                    <a:pt x="378077" y="306324"/>
                    <a:pt x="377601" y="305657"/>
                    <a:pt x="377030" y="304324"/>
                  </a:cubicBezTo>
                  <a:cubicBezTo>
                    <a:pt x="374362" y="304133"/>
                    <a:pt x="371410" y="303752"/>
                    <a:pt x="368457" y="303752"/>
                  </a:cubicBezTo>
                  <a:cubicBezTo>
                    <a:pt x="324928" y="303752"/>
                    <a:pt x="281494" y="303848"/>
                    <a:pt x="237964" y="303562"/>
                  </a:cubicBezTo>
                  <a:cubicBezTo>
                    <a:pt x="231107" y="303467"/>
                    <a:pt x="228059" y="305371"/>
                    <a:pt x="225391" y="312039"/>
                  </a:cubicBezTo>
                  <a:cubicBezTo>
                    <a:pt x="213485" y="342138"/>
                    <a:pt x="182434" y="358711"/>
                    <a:pt x="151573" y="352425"/>
                  </a:cubicBezTo>
                  <a:cubicBezTo>
                    <a:pt x="120712" y="346138"/>
                    <a:pt x="98614" y="318611"/>
                    <a:pt x="98804" y="286607"/>
                  </a:cubicBezTo>
                  <a:cubicBezTo>
                    <a:pt x="98995" y="255270"/>
                    <a:pt x="121093" y="228314"/>
                    <a:pt x="151763" y="222028"/>
                  </a:cubicBezTo>
                  <a:cubicBezTo>
                    <a:pt x="182529" y="215741"/>
                    <a:pt x="213200" y="232505"/>
                    <a:pt x="225677" y="262509"/>
                  </a:cubicBezTo>
                  <a:cubicBezTo>
                    <a:pt x="226725" y="264986"/>
                    <a:pt x="227678" y="267557"/>
                    <a:pt x="228821" y="270319"/>
                  </a:cubicBezTo>
                  <a:cubicBezTo>
                    <a:pt x="278256" y="270319"/>
                    <a:pt x="327500" y="270319"/>
                    <a:pt x="378268" y="270319"/>
                  </a:cubicBezTo>
                  <a:cubicBezTo>
                    <a:pt x="378268" y="266319"/>
                    <a:pt x="378268" y="262700"/>
                    <a:pt x="378268" y="259175"/>
                  </a:cubicBezTo>
                  <a:cubicBezTo>
                    <a:pt x="378268" y="221171"/>
                    <a:pt x="378268" y="183166"/>
                    <a:pt x="378268" y="145161"/>
                  </a:cubicBezTo>
                  <a:cubicBezTo>
                    <a:pt x="378268" y="127730"/>
                    <a:pt x="383316" y="122777"/>
                    <a:pt x="401032" y="122777"/>
                  </a:cubicBezTo>
                  <a:cubicBezTo>
                    <a:pt x="485996" y="122777"/>
                    <a:pt x="570863" y="122682"/>
                    <a:pt x="655826" y="122968"/>
                  </a:cubicBezTo>
                  <a:cubicBezTo>
                    <a:pt x="664208" y="122968"/>
                    <a:pt x="669637" y="120396"/>
                    <a:pt x="675257" y="114395"/>
                  </a:cubicBezTo>
                  <a:cubicBezTo>
                    <a:pt x="699546" y="87916"/>
                    <a:pt x="724216" y="61913"/>
                    <a:pt x="751076" y="33338"/>
                  </a:cubicBezTo>
                  <a:cubicBezTo>
                    <a:pt x="744885" y="33338"/>
                    <a:pt x="741456" y="33338"/>
                    <a:pt x="738027" y="33338"/>
                  </a:cubicBezTo>
                  <a:cubicBezTo>
                    <a:pt x="641825" y="33338"/>
                    <a:pt x="545527" y="33433"/>
                    <a:pt x="449324" y="33147"/>
                  </a:cubicBezTo>
                  <a:cubicBezTo>
                    <a:pt x="441800" y="33147"/>
                    <a:pt x="436656" y="35433"/>
                    <a:pt x="431512" y="40767"/>
                  </a:cubicBezTo>
                  <a:cubicBezTo>
                    <a:pt x="397794" y="75819"/>
                    <a:pt x="363599" y="110395"/>
                    <a:pt x="329976" y="145447"/>
                  </a:cubicBezTo>
                  <a:cubicBezTo>
                    <a:pt x="323023" y="152686"/>
                    <a:pt x="315879" y="156019"/>
                    <a:pt x="305782" y="155924"/>
                  </a:cubicBezTo>
                  <a:cubicBezTo>
                    <a:pt x="250347" y="155543"/>
                    <a:pt x="194816" y="155829"/>
                    <a:pt x="139381" y="155543"/>
                  </a:cubicBezTo>
                  <a:cubicBezTo>
                    <a:pt x="132237" y="155543"/>
                    <a:pt x="128713" y="157448"/>
                    <a:pt x="125760" y="164306"/>
                  </a:cubicBezTo>
                  <a:cubicBezTo>
                    <a:pt x="113187" y="193643"/>
                    <a:pt x="82135" y="209074"/>
                    <a:pt x="51655" y="202121"/>
                  </a:cubicBezTo>
                  <a:cubicBezTo>
                    <a:pt x="20890" y="195167"/>
                    <a:pt x="-255" y="167545"/>
                    <a:pt x="316" y="135255"/>
                  </a:cubicBezTo>
                  <a:cubicBezTo>
                    <a:pt x="888" y="104299"/>
                    <a:pt x="24129" y="77152"/>
                    <a:pt x="54608" y="71818"/>
                  </a:cubicBezTo>
                  <a:cubicBezTo>
                    <a:pt x="85279" y="66389"/>
                    <a:pt x="116140" y="83439"/>
                    <a:pt x="127094" y="113062"/>
                  </a:cubicBezTo>
                  <a:cubicBezTo>
                    <a:pt x="130047" y="120967"/>
                    <a:pt x="133571" y="123063"/>
                    <a:pt x="141571" y="122968"/>
                  </a:cubicBezTo>
                  <a:cubicBezTo>
                    <a:pt x="193292" y="122587"/>
                    <a:pt x="245013" y="122968"/>
                    <a:pt x="296734" y="122491"/>
                  </a:cubicBezTo>
                  <a:cubicBezTo>
                    <a:pt x="301782" y="122491"/>
                    <a:pt x="308069" y="119824"/>
                    <a:pt x="311688" y="116300"/>
                  </a:cubicBezTo>
                  <a:cubicBezTo>
                    <a:pt x="346645" y="81058"/>
                    <a:pt x="381316" y="45529"/>
                    <a:pt x="415797" y="9715"/>
                  </a:cubicBezTo>
                  <a:cubicBezTo>
                    <a:pt x="422178" y="3048"/>
                    <a:pt x="429036" y="0"/>
                    <a:pt x="438371" y="0"/>
                  </a:cubicBezTo>
                  <a:cubicBezTo>
                    <a:pt x="553814" y="190"/>
                    <a:pt x="669161" y="190"/>
                    <a:pt x="784604" y="95"/>
                  </a:cubicBezTo>
                  <a:cubicBezTo>
                    <a:pt x="793367" y="95"/>
                    <a:pt x="801178" y="1619"/>
                    <a:pt x="804893" y="10763"/>
                  </a:cubicBezTo>
                  <a:cubicBezTo>
                    <a:pt x="808417" y="19431"/>
                    <a:pt x="804130" y="25813"/>
                    <a:pt x="798416" y="31814"/>
                  </a:cubicBezTo>
                  <a:cubicBezTo>
                    <a:pt x="762030" y="70390"/>
                    <a:pt x="725549" y="108966"/>
                    <a:pt x="689354" y="147828"/>
                  </a:cubicBezTo>
                  <a:cubicBezTo>
                    <a:pt x="683640" y="153924"/>
                    <a:pt x="677257" y="155829"/>
                    <a:pt x="669257" y="155734"/>
                  </a:cubicBezTo>
                  <a:cubicBezTo>
                    <a:pt x="587723" y="155543"/>
                    <a:pt x="506284" y="155639"/>
                    <a:pt x="424750" y="155639"/>
                  </a:cubicBezTo>
                  <a:cubicBezTo>
                    <a:pt x="420749" y="155639"/>
                    <a:pt x="416749" y="155639"/>
                    <a:pt x="411986" y="155639"/>
                  </a:cubicBezTo>
                  <a:cubicBezTo>
                    <a:pt x="411986" y="229838"/>
                    <a:pt x="411986" y="302990"/>
                    <a:pt x="411986" y="376904"/>
                  </a:cubicBezTo>
                  <a:cubicBezTo>
                    <a:pt x="463422" y="376904"/>
                    <a:pt x="514571" y="376904"/>
                    <a:pt x="567815" y="376904"/>
                  </a:cubicBezTo>
                  <a:cubicBezTo>
                    <a:pt x="567815" y="363855"/>
                    <a:pt x="567815" y="350615"/>
                    <a:pt x="567815" y="337471"/>
                  </a:cubicBezTo>
                  <a:cubicBezTo>
                    <a:pt x="567720" y="300133"/>
                    <a:pt x="567625" y="262795"/>
                    <a:pt x="567625" y="225552"/>
                  </a:cubicBezTo>
                  <a:cubicBezTo>
                    <a:pt x="567625" y="210693"/>
                    <a:pt x="573340" y="204978"/>
                    <a:pt x="588008" y="204978"/>
                  </a:cubicBezTo>
                  <a:cubicBezTo>
                    <a:pt x="629823" y="204883"/>
                    <a:pt x="671543" y="204788"/>
                    <a:pt x="713357" y="205169"/>
                  </a:cubicBezTo>
                  <a:cubicBezTo>
                    <a:pt x="721453" y="205264"/>
                    <a:pt x="727359" y="203073"/>
                    <a:pt x="733074" y="197167"/>
                  </a:cubicBezTo>
                  <a:cubicBezTo>
                    <a:pt x="765269" y="164401"/>
                    <a:pt x="797940" y="132207"/>
                    <a:pt x="830134" y="99631"/>
                  </a:cubicBezTo>
                  <a:cubicBezTo>
                    <a:pt x="836896" y="92773"/>
                    <a:pt x="843850" y="89440"/>
                    <a:pt x="853661" y="89725"/>
                  </a:cubicBezTo>
                  <a:cubicBezTo>
                    <a:pt x="873473" y="90297"/>
                    <a:pt x="893380" y="89630"/>
                    <a:pt x="913287" y="90011"/>
                  </a:cubicBezTo>
                  <a:cubicBezTo>
                    <a:pt x="920240" y="90106"/>
                    <a:pt x="924050" y="88487"/>
                    <a:pt x="927098" y="81439"/>
                  </a:cubicBezTo>
                  <a:cubicBezTo>
                    <a:pt x="939672" y="52292"/>
                    <a:pt x="969580" y="37052"/>
                    <a:pt x="1000155" y="43148"/>
                  </a:cubicBezTo>
                  <a:cubicBezTo>
                    <a:pt x="1029206" y="48958"/>
                    <a:pt x="1051685" y="75343"/>
                    <a:pt x="1052733" y="104965"/>
                  </a:cubicBezTo>
                  <a:cubicBezTo>
                    <a:pt x="1053876" y="137160"/>
                    <a:pt x="1034255" y="164211"/>
                    <a:pt x="1003679" y="172498"/>
                  </a:cubicBezTo>
                  <a:cubicBezTo>
                    <a:pt x="972247" y="181070"/>
                    <a:pt x="938909" y="164401"/>
                    <a:pt x="926241" y="133921"/>
                  </a:cubicBezTo>
                  <a:cubicBezTo>
                    <a:pt x="924813" y="130492"/>
                    <a:pt x="923670" y="126968"/>
                    <a:pt x="922145" y="122968"/>
                  </a:cubicBezTo>
                  <a:cubicBezTo>
                    <a:pt x="900714" y="122968"/>
                    <a:pt x="879569" y="122682"/>
                    <a:pt x="858328" y="123253"/>
                  </a:cubicBezTo>
                  <a:cubicBezTo>
                    <a:pt x="854899" y="123349"/>
                    <a:pt x="850994" y="126397"/>
                    <a:pt x="848327" y="129064"/>
                  </a:cubicBezTo>
                  <a:cubicBezTo>
                    <a:pt x="815751" y="161353"/>
                    <a:pt x="783081" y="193643"/>
                    <a:pt x="751076" y="226504"/>
                  </a:cubicBezTo>
                  <a:cubicBezTo>
                    <a:pt x="742695" y="235077"/>
                    <a:pt x="734027" y="238506"/>
                    <a:pt x="722120" y="238315"/>
                  </a:cubicBezTo>
                  <a:cubicBezTo>
                    <a:pt x="685830" y="237649"/>
                    <a:pt x="649540" y="238125"/>
                    <a:pt x="613250" y="238125"/>
                  </a:cubicBezTo>
                  <a:cubicBezTo>
                    <a:pt x="609535" y="238125"/>
                    <a:pt x="605820" y="238125"/>
                    <a:pt x="601343" y="238125"/>
                  </a:cubicBezTo>
                  <a:cubicBezTo>
                    <a:pt x="601343" y="320326"/>
                    <a:pt x="601343" y="401669"/>
                    <a:pt x="601343" y="484632"/>
                  </a:cubicBezTo>
                  <a:cubicBezTo>
                    <a:pt x="604963" y="484632"/>
                    <a:pt x="608487" y="484632"/>
                    <a:pt x="612107" y="484632"/>
                  </a:cubicBezTo>
                  <a:cubicBezTo>
                    <a:pt x="655921" y="484632"/>
                    <a:pt x="699737" y="484823"/>
                    <a:pt x="743647" y="484537"/>
                  </a:cubicBezTo>
                  <a:cubicBezTo>
                    <a:pt x="752220" y="484442"/>
                    <a:pt x="758601" y="487109"/>
                    <a:pt x="764316" y="493490"/>
                  </a:cubicBezTo>
                  <a:cubicBezTo>
                    <a:pt x="786795" y="518827"/>
                    <a:pt x="809560" y="543973"/>
                    <a:pt x="832325" y="569119"/>
                  </a:cubicBezTo>
                  <a:cubicBezTo>
                    <a:pt x="838039" y="575405"/>
                    <a:pt x="841469" y="582073"/>
                    <a:pt x="837373" y="590455"/>
                  </a:cubicBezTo>
                  <a:cubicBezTo>
                    <a:pt x="833563" y="598456"/>
                    <a:pt x="826515" y="599884"/>
                    <a:pt x="818513" y="599884"/>
                  </a:cubicBezTo>
                  <a:cubicBezTo>
                    <a:pt x="695260" y="599789"/>
                    <a:pt x="572006" y="599980"/>
                    <a:pt x="448657" y="599408"/>
                  </a:cubicBezTo>
                  <a:cubicBezTo>
                    <a:pt x="441704" y="599408"/>
                    <a:pt x="433513" y="595217"/>
                    <a:pt x="428179" y="590359"/>
                  </a:cubicBezTo>
                  <a:cubicBezTo>
                    <a:pt x="394841" y="560356"/>
                    <a:pt x="362361" y="529495"/>
                    <a:pt x="329309" y="499110"/>
                  </a:cubicBezTo>
                  <a:cubicBezTo>
                    <a:pt x="326071" y="496157"/>
                    <a:pt x="321308" y="493205"/>
                    <a:pt x="317117" y="493109"/>
                  </a:cubicBezTo>
                  <a:cubicBezTo>
                    <a:pt x="256538" y="492728"/>
                    <a:pt x="195864" y="492823"/>
                    <a:pt x="135285" y="492919"/>
                  </a:cubicBezTo>
                  <a:cubicBezTo>
                    <a:pt x="133475" y="493014"/>
                    <a:pt x="132142" y="493300"/>
                    <a:pt x="133761" y="493109"/>
                  </a:cubicBezTo>
                  <a:close/>
                  <a:moveTo>
                    <a:pt x="986820" y="141637"/>
                  </a:moveTo>
                  <a:cubicBezTo>
                    <a:pt x="1004632" y="141541"/>
                    <a:pt x="1019205" y="126778"/>
                    <a:pt x="1019300" y="108775"/>
                  </a:cubicBezTo>
                  <a:cubicBezTo>
                    <a:pt x="1019396" y="90106"/>
                    <a:pt x="1004727" y="75247"/>
                    <a:pt x="986344" y="75438"/>
                  </a:cubicBezTo>
                  <a:cubicBezTo>
                    <a:pt x="967961" y="75533"/>
                    <a:pt x="953482" y="90678"/>
                    <a:pt x="953864" y="109252"/>
                  </a:cubicBezTo>
                  <a:cubicBezTo>
                    <a:pt x="954244" y="127349"/>
                    <a:pt x="968913" y="141732"/>
                    <a:pt x="986820" y="141637"/>
                  </a:cubicBezTo>
                  <a:close/>
                  <a:moveTo>
                    <a:pt x="65467" y="170593"/>
                  </a:moveTo>
                  <a:cubicBezTo>
                    <a:pt x="83850" y="170783"/>
                    <a:pt x="98614" y="156019"/>
                    <a:pt x="98709" y="137446"/>
                  </a:cubicBezTo>
                  <a:cubicBezTo>
                    <a:pt x="98709" y="119348"/>
                    <a:pt x="84231" y="104584"/>
                    <a:pt x="66420" y="104394"/>
                  </a:cubicBezTo>
                  <a:cubicBezTo>
                    <a:pt x="48513" y="104203"/>
                    <a:pt x="33654" y="118491"/>
                    <a:pt x="33272" y="136589"/>
                  </a:cubicBezTo>
                  <a:cubicBezTo>
                    <a:pt x="32796" y="155067"/>
                    <a:pt x="47274" y="170402"/>
                    <a:pt x="65467" y="170593"/>
                  </a:cubicBezTo>
                  <a:close/>
                  <a:moveTo>
                    <a:pt x="66324" y="511588"/>
                  </a:moveTo>
                  <a:cubicBezTo>
                    <a:pt x="84136" y="511397"/>
                    <a:pt x="98614" y="496634"/>
                    <a:pt x="98709" y="478536"/>
                  </a:cubicBezTo>
                  <a:cubicBezTo>
                    <a:pt x="98804" y="459962"/>
                    <a:pt x="84136" y="445198"/>
                    <a:pt x="65657" y="445294"/>
                  </a:cubicBezTo>
                  <a:cubicBezTo>
                    <a:pt x="47655" y="445389"/>
                    <a:pt x="33368" y="459867"/>
                    <a:pt x="33272" y="478155"/>
                  </a:cubicBezTo>
                  <a:cubicBezTo>
                    <a:pt x="33177" y="496634"/>
                    <a:pt x="48036" y="511683"/>
                    <a:pt x="66324" y="511588"/>
                  </a:cubicBezTo>
                  <a:close/>
                  <a:moveTo>
                    <a:pt x="164241" y="254317"/>
                  </a:moveTo>
                  <a:cubicBezTo>
                    <a:pt x="146334" y="254508"/>
                    <a:pt x="131951" y="269177"/>
                    <a:pt x="131856" y="287274"/>
                  </a:cubicBezTo>
                  <a:cubicBezTo>
                    <a:pt x="131761" y="305848"/>
                    <a:pt x="146620" y="320707"/>
                    <a:pt x="165003" y="320516"/>
                  </a:cubicBezTo>
                  <a:cubicBezTo>
                    <a:pt x="182910" y="320326"/>
                    <a:pt x="197293" y="305657"/>
                    <a:pt x="197388" y="287560"/>
                  </a:cubicBezTo>
                  <a:cubicBezTo>
                    <a:pt x="197388" y="268986"/>
                    <a:pt x="182624" y="254127"/>
                    <a:pt x="164241" y="254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PE"/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4B0C6729-07B7-4429-AF5F-6DAF8F8B3F06}"/>
                </a:ext>
              </a:extLst>
            </p:cNvPr>
            <p:cNvSpPr/>
            <p:nvPr userDrawn="1"/>
          </p:nvSpPr>
          <p:spPr>
            <a:xfrm>
              <a:off x="1449029" y="2256202"/>
              <a:ext cx="1052429" cy="156599"/>
            </a:xfrm>
            <a:custGeom>
              <a:avLst/>
              <a:gdLst>
                <a:gd name="connsiteX0" fmla="*/ 728351 w 1052429"/>
                <a:gd name="connsiteY0" fmla="*/ 33147 h 156599"/>
                <a:gd name="connsiteX1" fmla="*/ 427361 w 1052429"/>
                <a:gd name="connsiteY1" fmla="*/ 33433 h 156599"/>
                <a:gd name="connsiteX2" fmla="*/ 411263 w 1052429"/>
                <a:gd name="connsiteY2" fmla="*/ 39624 h 156599"/>
                <a:gd name="connsiteX3" fmla="*/ 295821 w 1052429"/>
                <a:gd name="connsiteY3" fmla="*/ 147733 h 156599"/>
                <a:gd name="connsiteX4" fmla="*/ 273913 w 1052429"/>
                <a:gd name="connsiteY4" fmla="*/ 156591 h 156599"/>
                <a:gd name="connsiteX5" fmla="*/ 201999 w 1052429"/>
                <a:gd name="connsiteY5" fmla="*/ 156020 h 156599"/>
                <a:gd name="connsiteX6" fmla="*/ 182283 w 1052429"/>
                <a:gd name="connsiteY6" fmla="*/ 147828 h 156599"/>
                <a:gd name="connsiteX7" fmla="*/ 140563 w 1052429"/>
                <a:gd name="connsiteY7" fmla="*/ 106775 h 156599"/>
                <a:gd name="connsiteX8" fmla="*/ 122656 w 1052429"/>
                <a:gd name="connsiteY8" fmla="*/ 99346 h 156599"/>
                <a:gd name="connsiteX9" fmla="*/ 21977 w 1052429"/>
                <a:gd name="connsiteY9" fmla="*/ 99346 h 156599"/>
                <a:gd name="connsiteX10" fmla="*/ 6546 w 1052429"/>
                <a:gd name="connsiteY10" fmla="*/ 95631 h 156599"/>
                <a:gd name="connsiteX11" fmla="*/ 1212 w 1052429"/>
                <a:gd name="connsiteY11" fmla="*/ 77438 h 156599"/>
                <a:gd name="connsiteX12" fmla="*/ 19119 w 1052429"/>
                <a:gd name="connsiteY12" fmla="*/ 66389 h 156599"/>
                <a:gd name="connsiteX13" fmla="*/ 104368 w 1052429"/>
                <a:gd name="connsiteY13" fmla="*/ 65818 h 156599"/>
                <a:gd name="connsiteX14" fmla="*/ 177139 w 1052429"/>
                <a:gd name="connsiteY14" fmla="*/ 96393 h 156599"/>
                <a:gd name="connsiteX15" fmla="*/ 243433 w 1052429"/>
                <a:gd name="connsiteY15" fmla="*/ 124301 h 156599"/>
                <a:gd name="connsiteX16" fmla="*/ 295440 w 1052429"/>
                <a:gd name="connsiteY16" fmla="*/ 103156 h 156599"/>
                <a:gd name="connsiteX17" fmla="*/ 395357 w 1052429"/>
                <a:gd name="connsiteY17" fmla="*/ 8573 h 156599"/>
                <a:gd name="connsiteX18" fmla="*/ 417455 w 1052429"/>
                <a:gd name="connsiteY18" fmla="*/ 0 h 156599"/>
                <a:gd name="connsiteX19" fmla="*/ 1029626 w 1052429"/>
                <a:gd name="connsiteY19" fmla="*/ 191 h 156599"/>
                <a:gd name="connsiteX20" fmla="*/ 1038866 w 1052429"/>
                <a:gd name="connsiteY20" fmla="*/ 476 h 156599"/>
                <a:gd name="connsiteX21" fmla="*/ 1052391 w 1052429"/>
                <a:gd name="connsiteY21" fmla="*/ 17240 h 156599"/>
                <a:gd name="connsiteX22" fmla="*/ 1038675 w 1052429"/>
                <a:gd name="connsiteY22" fmla="*/ 32766 h 156599"/>
                <a:gd name="connsiteX23" fmla="*/ 1028389 w 1052429"/>
                <a:gd name="connsiteY23" fmla="*/ 33052 h 156599"/>
                <a:gd name="connsiteX24" fmla="*/ 728351 w 1052429"/>
                <a:gd name="connsiteY24" fmla="*/ 33147 h 15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2429" h="156599">
                  <a:moveTo>
                    <a:pt x="728351" y="33147"/>
                  </a:moveTo>
                  <a:cubicBezTo>
                    <a:pt x="628053" y="33147"/>
                    <a:pt x="527754" y="33052"/>
                    <a:pt x="427361" y="33433"/>
                  </a:cubicBezTo>
                  <a:cubicBezTo>
                    <a:pt x="421931" y="33433"/>
                    <a:pt x="415264" y="36005"/>
                    <a:pt x="411263" y="39624"/>
                  </a:cubicBezTo>
                  <a:cubicBezTo>
                    <a:pt x="372497" y="75343"/>
                    <a:pt x="334111" y="111538"/>
                    <a:pt x="295821" y="147733"/>
                  </a:cubicBezTo>
                  <a:cubicBezTo>
                    <a:pt x="289439" y="153734"/>
                    <a:pt x="282867" y="156781"/>
                    <a:pt x="273913" y="156591"/>
                  </a:cubicBezTo>
                  <a:cubicBezTo>
                    <a:pt x="249910" y="156115"/>
                    <a:pt x="226002" y="157067"/>
                    <a:pt x="201999" y="156020"/>
                  </a:cubicBezTo>
                  <a:cubicBezTo>
                    <a:pt x="195237" y="155734"/>
                    <a:pt x="187331" y="152400"/>
                    <a:pt x="182283" y="147828"/>
                  </a:cubicBezTo>
                  <a:cubicBezTo>
                    <a:pt x="167709" y="134874"/>
                    <a:pt x="154088" y="120872"/>
                    <a:pt x="140563" y="106775"/>
                  </a:cubicBezTo>
                  <a:cubicBezTo>
                    <a:pt x="135420" y="101441"/>
                    <a:pt x="130181" y="99251"/>
                    <a:pt x="122656" y="99346"/>
                  </a:cubicBezTo>
                  <a:cubicBezTo>
                    <a:pt x="89128" y="99727"/>
                    <a:pt x="55505" y="99631"/>
                    <a:pt x="21977" y="99346"/>
                  </a:cubicBezTo>
                  <a:cubicBezTo>
                    <a:pt x="16738" y="99251"/>
                    <a:pt x="10833" y="98393"/>
                    <a:pt x="6546" y="95631"/>
                  </a:cubicBezTo>
                  <a:cubicBezTo>
                    <a:pt x="260" y="91631"/>
                    <a:pt x="-1455" y="84677"/>
                    <a:pt x="1212" y="77438"/>
                  </a:cubicBezTo>
                  <a:cubicBezTo>
                    <a:pt x="4260" y="69247"/>
                    <a:pt x="10833" y="66389"/>
                    <a:pt x="19119" y="66389"/>
                  </a:cubicBezTo>
                  <a:cubicBezTo>
                    <a:pt x="47504" y="66389"/>
                    <a:pt x="76174" y="68390"/>
                    <a:pt x="104368" y="65818"/>
                  </a:cubicBezTo>
                  <a:cubicBezTo>
                    <a:pt x="135134" y="63056"/>
                    <a:pt x="159327" y="70961"/>
                    <a:pt x="177139" y="96393"/>
                  </a:cubicBezTo>
                  <a:cubicBezTo>
                    <a:pt x="193522" y="119634"/>
                    <a:pt x="215525" y="125540"/>
                    <a:pt x="243433" y="124301"/>
                  </a:cubicBezTo>
                  <a:cubicBezTo>
                    <a:pt x="264674" y="123349"/>
                    <a:pt x="280295" y="118491"/>
                    <a:pt x="295440" y="103156"/>
                  </a:cubicBezTo>
                  <a:cubicBezTo>
                    <a:pt x="327634" y="70580"/>
                    <a:pt x="362019" y="40100"/>
                    <a:pt x="395357" y="8573"/>
                  </a:cubicBezTo>
                  <a:cubicBezTo>
                    <a:pt x="401738" y="2572"/>
                    <a:pt x="408501" y="0"/>
                    <a:pt x="417455" y="0"/>
                  </a:cubicBezTo>
                  <a:cubicBezTo>
                    <a:pt x="621480" y="191"/>
                    <a:pt x="825601" y="191"/>
                    <a:pt x="1029626" y="191"/>
                  </a:cubicBezTo>
                  <a:cubicBezTo>
                    <a:pt x="1032674" y="191"/>
                    <a:pt x="1035818" y="0"/>
                    <a:pt x="1038866" y="476"/>
                  </a:cubicBezTo>
                  <a:cubicBezTo>
                    <a:pt x="1047057" y="1905"/>
                    <a:pt x="1052963" y="9049"/>
                    <a:pt x="1052391" y="17240"/>
                  </a:cubicBezTo>
                  <a:cubicBezTo>
                    <a:pt x="1051820" y="25908"/>
                    <a:pt x="1046962" y="31147"/>
                    <a:pt x="1038675" y="32766"/>
                  </a:cubicBezTo>
                  <a:cubicBezTo>
                    <a:pt x="1035342" y="33433"/>
                    <a:pt x="1031817" y="33052"/>
                    <a:pt x="1028389" y="33052"/>
                  </a:cubicBezTo>
                  <a:cubicBezTo>
                    <a:pt x="928281" y="33147"/>
                    <a:pt x="828268" y="33147"/>
                    <a:pt x="728351" y="33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PE"/>
            </a:p>
          </p:txBody>
        </p:sp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F82F662E-986E-42B0-B688-451E42533ADC}"/>
                </a:ext>
              </a:extLst>
            </p:cNvPr>
            <p:cNvSpPr/>
            <p:nvPr userDrawn="1"/>
          </p:nvSpPr>
          <p:spPr>
            <a:xfrm>
              <a:off x="1449190" y="2872652"/>
              <a:ext cx="1052234" cy="156694"/>
            </a:xfrm>
            <a:custGeom>
              <a:avLst/>
              <a:gdLst>
                <a:gd name="connsiteX0" fmla="*/ 723332 w 1052234"/>
                <a:gd name="connsiteY0" fmla="*/ 156504 h 156694"/>
                <a:gd name="connsiteX1" fmla="*/ 418246 w 1052234"/>
                <a:gd name="connsiteY1" fmla="*/ 156695 h 156694"/>
                <a:gd name="connsiteX2" fmla="*/ 393671 w 1052234"/>
                <a:gd name="connsiteY2" fmla="*/ 146789 h 156694"/>
                <a:gd name="connsiteX3" fmla="*/ 279753 w 1052234"/>
                <a:gd name="connsiteY3" fmla="*/ 40109 h 156694"/>
                <a:gd name="connsiteX4" fmla="*/ 262703 w 1052234"/>
                <a:gd name="connsiteY4" fmla="*/ 33537 h 156694"/>
                <a:gd name="connsiteX5" fmla="*/ 213459 w 1052234"/>
                <a:gd name="connsiteY5" fmla="*/ 33537 h 156694"/>
                <a:gd name="connsiteX6" fmla="*/ 197647 w 1052234"/>
                <a:gd name="connsiteY6" fmla="*/ 40109 h 156694"/>
                <a:gd name="connsiteX7" fmla="*/ 154785 w 1052234"/>
                <a:gd name="connsiteY7" fmla="*/ 81447 h 156694"/>
                <a:gd name="connsiteX8" fmla="*/ 135068 w 1052234"/>
                <a:gd name="connsiteY8" fmla="*/ 89734 h 156694"/>
                <a:gd name="connsiteX9" fmla="*/ 20006 w 1052234"/>
                <a:gd name="connsiteY9" fmla="*/ 90115 h 156694"/>
                <a:gd name="connsiteX10" fmla="*/ 4 w 1052234"/>
                <a:gd name="connsiteY10" fmla="*/ 73161 h 156694"/>
                <a:gd name="connsiteX11" fmla="*/ 19625 w 1052234"/>
                <a:gd name="connsiteY11" fmla="*/ 57063 h 156694"/>
                <a:gd name="connsiteX12" fmla="*/ 124400 w 1052234"/>
                <a:gd name="connsiteY12" fmla="*/ 56778 h 156694"/>
                <a:gd name="connsiteX13" fmla="*/ 138497 w 1052234"/>
                <a:gd name="connsiteY13" fmla="*/ 50967 h 156694"/>
                <a:gd name="connsiteX14" fmla="*/ 180979 w 1052234"/>
                <a:gd name="connsiteY14" fmla="*/ 9153 h 156694"/>
                <a:gd name="connsiteX15" fmla="*/ 202791 w 1052234"/>
                <a:gd name="connsiteY15" fmla="*/ 9 h 156694"/>
                <a:gd name="connsiteX16" fmla="*/ 273657 w 1052234"/>
                <a:gd name="connsiteY16" fmla="*/ 9 h 156694"/>
                <a:gd name="connsiteX17" fmla="*/ 295659 w 1052234"/>
                <a:gd name="connsiteY17" fmla="*/ 8772 h 156694"/>
                <a:gd name="connsiteX18" fmla="*/ 411102 w 1052234"/>
                <a:gd name="connsiteY18" fmla="*/ 116880 h 156694"/>
                <a:gd name="connsiteX19" fmla="*/ 427200 w 1052234"/>
                <a:gd name="connsiteY19" fmla="*/ 123167 h 156694"/>
                <a:gd name="connsiteX20" fmla="*/ 1027084 w 1052234"/>
                <a:gd name="connsiteY20" fmla="*/ 123453 h 156694"/>
                <a:gd name="connsiteX21" fmla="*/ 1036324 w 1052234"/>
                <a:gd name="connsiteY21" fmla="*/ 123548 h 156694"/>
                <a:gd name="connsiteX22" fmla="*/ 1052230 w 1052234"/>
                <a:gd name="connsiteY22" fmla="*/ 140217 h 156694"/>
                <a:gd name="connsiteX23" fmla="*/ 1036704 w 1052234"/>
                <a:gd name="connsiteY23" fmla="*/ 156314 h 156694"/>
                <a:gd name="connsiteX24" fmla="*/ 1027465 w 1052234"/>
                <a:gd name="connsiteY24" fmla="*/ 156409 h 156694"/>
                <a:gd name="connsiteX25" fmla="*/ 723332 w 1052234"/>
                <a:gd name="connsiteY25" fmla="*/ 156504 h 1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2234" h="156694">
                  <a:moveTo>
                    <a:pt x="723332" y="156504"/>
                  </a:moveTo>
                  <a:cubicBezTo>
                    <a:pt x="621605" y="156504"/>
                    <a:pt x="519973" y="156409"/>
                    <a:pt x="418246" y="156695"/>
                  </a:cubicBezTo>
                  <a:cubicBezTo>
                    <a:pt x="408245" y="156695"/>
                    <a:pt x="400815" y="153552"/>
                    <a:pt x="393671" y="146789"/>
                  </a:cubicBezTo>
                  <a:cubicBezTo>
                    <a:pt x="355953" y="110975"/>
                    <a:pt x="318043" y="75351"/>
                    <a:pt x="279753" y="40109"/>
                  </a:cubicBezTo>
                  <a:cubicBezTo>
                    <a:pt x="275562" y="36204"/>
                    <a:pt x="268609" y="33918"/>
                    <a:pt x="262703" y="33537"/>
                  </a:cubicBezTo>
                  <a:cubicBezTo>
                    <a:pt x="246320" y="32679"/>
                    <a:pt x="229842" y="32679"/>
                    <a:pt x="213459" y="33537"/>
                  </a:cubicBezTo>
                  <a:cubicBezTo>
                    <a:pt x="208029" y="33822"/>
                    <a:pt x="201648" y="36489"/>
                    <a:pt x="197647" y="40109"/>
                  </a:cubicBezTo>
                  <a:cubicBezTo>
                    <a:pt x="182979" y="53539"/>
                    <a:pt x="169644" y="68303"/>
                    <a:pt x="154785" y="81447"/>
                  </a:cubicBezTo>
                  <a:cubicBezTo>
                    <a:pt x="149641" y="86019"/>
                    <a:pt x="141736" y="89639"/>
                    <a:pt x="135068" y="89734"/>
                  </a:cubicBezTo>
                  <a:cubicBezTo>
                    <a:pt x="96777" y="90496"/>
                    <a:pt x="58392" y="90210"/>
                    <a:pt x="20006" y="90115"/>
                  </a:cubicBezTo>
                  <a:cubicBezTo>
                    <a:pt x="7147" y="90115"/>
                    <a:pt x="-187" y="83638"/>
                    <a:pt x="4" y="73161"/>
                  </a:cubicBezTo>
                  <a:cubicBezTo>
                    <a:pt x="194" y="63159"/>
                    <a:pt x="7147" y="57159"/>
                    <a:pt x="19625" y="57063"/>
                  </a:cubicBezTo>
                  <a:cubicBezTo>
                    <a:pt x="54582" y="56873"/>
                    <a:pt x="89443" y="57254"/>
                    <a:pt x="124400" y="56778"/>
                  </a:cubicBezTo>
                  <a:cubicBezTo>
                    <a:pt x="129163" y="56682"/>
                    <a:pt x="134973" y="54301"/>
                    <a:pt x="138497" y="50967"/>
                  </a:cubicBezTo>
                  <a:cubicBezTo>
                    <a:pt x="153070" y="37442"/>
                    <a:pt x="167072" y="23345"/>
                    <a:pt x="180979" y="9153"/>
                  </a:cubicBezTo>
                  <a:cubicBezTo>
                    <a:pt x="187074" y="2866"/>
                    <a:pt x="193742" y="-182"/>
                    <a:pt x="202791" y="9"/>
                  </a:cubicBezTo>
                  <a:cubicBezTo>
                    <a:pt x="226412" y="485"/>
                    <a:pt x="250035" y="485"/>
                    <a:pt x="273657" y="9"/>
                  </a:cubicBezTo>
                  <a:cubicBezTo>
                    <a:pt x="282610" y="-182"/>
                    <a:pt x="289278" y="2771"/>
                    <a:pt x="295659" y="8772"/>
                  </a:cubicBezTo>
                  <a:cubicBezTo>
                    <a:pt x="333950" y="44967"/>
                    <a:pt x="372336" y="81162"/>
                    <a:pt x="411102" y="116880"/>
                  </a:cubicBezTo>
                  <a:cubicBezTo>
                    <a:pt x="415103" y="120595"/>
                    <a:pt x="421770" y="123167"/>
                    <a:pt x="427200" y="123167"/>
                  </a:cubicBezTo>
                  <a:cubicBezTo>
                    <a:pt x="627129" y="123453"/>
                    <a:pt x="827154" y="123453"/>
                    <a:pt x="1027084" y="123453"/>
                  </a:cubicBezTo>
                  <a:cubicBezTo>
                    <a:pt x="1030132" y="123453"/>
                    <a:pt x="1033275" y="123262"/>
                    <a:pt x="1036324" y="123548"/>
                  </a:cubicBezTo>
                  <a:cubicBezTo>
                    <a:pt x="1045849" y="124310"/>
                    <a:pt x="1052421" y="131168"/>
                    <a:pt x="1052230" y="140217"/>
                  </a:cubicBezTo>
                  <a:cubicBezTo>
                    <a:pt x="1052040" y="148884"/>
                    <a:pt x="1045753" y="155457"/>
                    <a:pt x="1036704" y="156314"/>
                  </a:cubicBezTo>
                  <a:cubicBezTo>
                    <a:pt x="1033656" y="156600"/>
                    <a:pt x="1030513" y="156409"/>
                    <a:pt x="1027465" y="156409"/>
                  </a:cubicBezTo>
                  <a:cubicBezTo>
                    <a:pt x="926024" y="156504"/>
                    <a:pt x="824678" y="156504"/>
                    <a:pt x="723332" y="156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PE"/>
            </a:p>
          </p:txBody>
        </p: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311EBC98-229D-4781-99CB-AF5C842E5949}"/>
                </a:ext>
              </a:extLst>
            </p:cNvPr>
            <p:cNvSpPr/>
            <p:nvPr userDrawn="1"/>
          </p:nvSpPr>
          <p:spPr>
            <a:xfrm>
              <a:off x="2090345" y="2626273"/>
              <a:ext cx="394588" cy="261914"/>
            </a:xfrm>
            <a:custGeom>
              <a:avLst/>
              <a:gdLst>
                <a:gd name="connsiteX0" fmla="*/ 33504 w 394588"/>
                <a:gd name="connsiteY0" fmla="*/ 32933 h 261914"/>
                <a:gd name="connsiteX1" fmla="*/ 33504 w 394588"/>
                <a:gd name="connsiteY1" fmla="*/ 115133 h 261914"/>
                <a:gd name="connsiteX2" fmla="*/ 44744 w 394588"/>
                <a:gd name="connsiteY2" fmla="*/ 115133 h 261914"/>
                <a:gd name="connsiteX3" fmla="*/ 144375 w 394588"/>
                <a:gd name="connsiteY3" fmla="*/ 115514 h 261914"/>
                <a:gd name="connsiteX4" fmla="*/ 162663 w 394588"/>
                <a:gd name="connsiteY4" fmla="*/ 123896 h 261914"/>
                <a:gd name="connsiteX5" fmla="*/ 207145 w 394588"/>
                <a:gd name="connsiteY5" fmla="*/ 173712 h 261914"/>
                <a:gd name="connsiteX6" fmla="*/ 221623 w 394588"/>
                <a:gd name="connsiteY6" fmla="*/ 180570 h 261914"/>
                <a:gd name="connsiteX7" fmla="*/ 263342 w 394588"/>
                <a:gd name="connsiteY7" fmla="*/ 180856 h 261914"/>
                <a:gd name="connsiteX8" fmla="*/ 272867 w 394588"/>
                <a:gd name="connsiteY8" fmla="*/ 160949 h 261914"/>
                <a:gd name="connsiteX9" fmla="*/ 348400 w 394588"/>
                <a:gd name="connsiteY9" fmla="*/ 132088 h 261914"/>
                <a:gd name="connsiteX10" fmla="*/ 394502 w 394588"/>
                <a:gd name="connsiteY10" fmla="*/ 199906 h 261914"/>
                <a:gd name="connsiteX11" fmla="*/ 342019 w 394588"/>
                <a:gd name="connsiteY11" fmla="*/ 260675 h 261914"/>
                <a:gd name="connsiteX12" fmla="*/ 269819 w 394588"/>
                <a:gd name="connsiteY12" fmla="*/ 224290 h 261914"/>
                <a:gd name="connsiteX13" fmla="*/ 253246 w 394588"/>
                <a:gd name="connsiteY13" fmla="*/ 213622 h 261914"/>
                <a:gd name="connsiteX14" fmla="*/ 209145 w 394588"/>
                <a:gd name="connsiteY14" fmla="*/ 213527 h 261914"/>
                <a:gd name="connsiteX15" fmla="*/ 190762 w 394588"/>
                <a:gd name="connsiteY15" fmla="*/ 205145 h 261914"/>
                <a:gd name="connsiteX16" fmla="*/ 146661 w 394588"/>
                <a:gd name="connsiteY16" fmla="*/ 155043 h 261914"/>
                <a:gd name="connsiteX17" fmla="*/ 130850 w 394588"/>
                <a:gd name="connsiteY17" fmla="*/ 147995 h 261914"/>
                <a:gd name="connsiteX18" fmla="*/ 20931 w 394588"/>
                <a:gd name="connsiteY18" fmla="*/ 148090 h 261914"/>
                <a:gd name="connsiteX19" fmla="*/ 72 w 394588"/>
                <a:gd name="connsiteY19" fmla="*/ 126944 h 261914"/>
                <a:gd name="connsiteX20" fmla="*/ 72 w 394588"/>
                <a:gd name="connsiteY20" fmla="*/ 22169 h 261914"/>
                <a:gd name="connsiteX21" fmla="*/ 22264 w 394588"/>
                <a:gd name="connsiteY21" fmla="*/ 71 h 261914"/>
                <a:gd name="connsiteX22" fmla="*/ 95131 w 394588"/>
                <a:gd name="connsiteY22" fmla="*/ 71 h 261914"/>
                <a:gd name="connsiteX23" fmla="*/ 115133 w 394588"/>
                <a:gd name="connsiteY23" fmla="*/ 16835 h 261914"/>
                <a:gd name="connsiteX24" fmla="*/ 95512 w 394588"/>
                <a:gd name="connsiteY24" fmla="*/ 32837 h 261914"/>
                <a:gd name="connsiteX25" fmla="*/ 33504 w 394588"/>
                <a:gd name="connsiteY25" fmla="*/ 32933 h 261914"/>
                <a:gd name="connsiteX26" fmla="*/ 328779 w 394588"/>
                <a:gd name="connsiteY26" fmla="*/ 228576 h 261914"/>
                <a:gd name="connsiteX27" fmla="*/ 361450 w 394588"/>
                <a:gd name="connsiteY27" fmla="*/ 196001 h 261914"/>
                <a:gd name="connsiteX28" fmla="*/ 328684 w 394588"/>
                <a:gd name="connsiteY28" fmla="*/ 162377 h 261914"/>
                <a:gd name="connsiteX29" fmla="*/ 296013 w 394588"/>
                <a:gd name="connsiteY29" fmla="*/ 194953 h 261914"/>
                <a:gd name="connsiteX30" fmla="*/ 328779 w 394588"/>
                <a:gd name="connsiteY30" fmla="*/ 228576 h 26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94588" h="261914">
                  <a:moveTo>
                    <a:pt x="33504" y="32933"/>
                  </a:moveTo>
                  <a:cubicBezTo>
                    <a:pt x="33504" y="60650"/>
                    <a:pt x="33504" y="87225"/>
                    <a:pt x="33504" y="115133"/>
                  </a:cubicBezTo>
                  <a:cubicBezTo>
                    <a:pt x="37505" y="115133"/>
                    <a:pt x="41124" y="115133"/>
                    <a:pt x="44744" y="115133"/>
                  </a:cubicBezTo>
                  <a:cubicBezTo>
                    <a:pt x="77986" y="115133"/>
                    <a:pt x="111228" y="114657"/>
                    <a:pt x="144375" y="115514"/>
                  </a:cubicBezTo>
                  <a:cubicBezTo>
                    <a:pt x="150662" y="115705"/>
                    <a:pt x="158282" y="119324"/>
                    <a:pt x="162663" y="123896"/>
                  </a:cubicBezTo>
                  <a:cubicBezTo>
                    <a:pt x="177998" y="139994"/>
                    <a:pt x="192000" y="157424"/>
                    <a:pt x="207145" y="173712"/>
                  </a:cubicBezTo>
                  <a:cubicBezTo>
                    <a:pt x="210574" y="177427"/>
                    <a:pt x="216575" y="180189"/>
                    <a:pt x="221623" y="180570"/>
                  </a:cubicBezTo>
                  <a:cubicBezTo>
                    <a:pt x="235529" y="181523"/>
                    <a:pt x="249626" y="180856"/>
                    <a:pt x="263342" y="180856"/>
                  </a:cubicBezTo>
                  <a:cubicBezTo>
                    <a:pt x="266676" y="173712"/>
                    <a:pt x="269248" y="167045"/>
                    <a:pt x="272867" y="160949"/>
                  </a:cubicBezTo>
                  <a:cubicBezTo>
                    <a:pt x="288488" y="134755"/>
                    <a:pt x="319730" y="122944"/>
                    <a:pt x="348400" y="132088"/>
                  </a:cubicBezTo>
                  <a:cubicBezTo>
                    <a:pt x="377357" y="141232"/>
                    <a:pt x="396025" y="168759"/>
                    <a:pt x="394502" y="199906"/>
                  </a:cubicBezTo>
                  <a:cubicBezTo>
                    <a:pt x="393073" y="229052"/>
                    <a:pt x="370404" y="255341"/>
                    <a:pt x="342019" y="260675"/>
                  </a:cubicBezTo>
                  <a:cubicBezTo>
                    <a:pt x="311825" y="266390"/>
                    <a:pt x="282202" y="252008"/>
                    <a:pt x="269819" y="224290"/>
                  </a:cubicBezTo>
                  <a:cubicBezTo>
                    <a:pt x="266200" y="216098"/>
                    <a:pt x="262199" y="213050"/>
                    <a:pt x="253246" y="213622"/>
                  </a:cubicBezTo>
                  <a:cubicBezTo>
                    <a:pt x="238577" y="214479"/>
                    <a:pt x="223718" y="214670"/>
                    <a:pt x="209145" y="213527"/>
                  </a:cubicBezTo>
                  <a:cubicBezTo>
                    <a:pt x="202763" y="212955"/>
                    <a:pt x="195143" y="209717"/>
                    <a:pt x="190762" y="205145"/>
                  </a:cubicBezTo>
                  <a:cubicBezTo>
                    <a:pt x="175427" y="189047"/>
                    <a:pt x="160948" y="172093"/>
                    <a:pt x="146661" y="155043"/>
                  </a:cubicBezTo>
                  <a:cubicBezTo>
                    <a:pt x="142280" y="149804"/>
                    <a:pt x="137613" y="147899"/>
                    <a:pt x="130850" y="147995"/>
                  </a:cubicBezTo>
                  <a:cubicBezTo>
                    <a:pt x="94179" y="148280"/>
                    <a:pt x="57602" y="148185"/>
                    <a:pt x="20931" y="148090"/>
                  </a:cubicBezTo>
                  <a:cubicBezTo>
                    <a:pt x="5405" y="148090"/>
                    <a:pt x="72" y="142565"/>
                    <a:pt x="72" y="126944"/>
                  </a:cubicBezTo>
                  <a:cubicBezTo>
                    <a:pt x="-24" y="91988"/>
                    <a:pt x="-24" y="57126"/>
                    <a:pt x="72" y="22169"/>
                  </a:cubicBezTo>
                  <a:cubicBezTo>
                    <a:pt x="72" y="5215"/>
                    <a:pt x="5310" y="71"/>
                    <a:pt x="22264" y="71"/>
                  </a:cubicBezTo>
                  <a:cubicBezTo>
                    <a:pt x="46554" y="-24"/>
                    <a:pt x="70842" y="-24"/>
                    <a:pt x="95131" y="71"/>
                  </a:cubicBezTo>
                  <a:cubicBezTo>
                    <a:pt x="108085" y="167"/>
                    <a:pt x="115324" y="6358"/>
                    <a:pt x="115133" y="16835"/>
                  </a:cubicBezTo>
                  <a:cubicBezTo>
                    <a:pt x="114943" y="26932"/>
                    <a:pt x="107894" y="32837"/>
                    <a:pt x="95512" y="32837"/>
                  </a:cubicBezTo>
                  <a:cubicBezTo>
                    <a:pt x="74938" y="33028"/>
                    <a:pt x="54554" y="32933"/>
                    <a:pt x="33504" y="32933"/>
                  </a:cubicBezTo>
                  <a:close/>
                  <a:moveTo>
                    <a:pt x="328779" y="228576"/>
                  </a:moveTo>
                  <a:cubicBezTo>
                    <a:pt x="346781" y="228576"/>
                    <a:pt x="361259" y="214098"/>
                    <a:pt x="361450" y="196001"/>
                  </a:cubicBezTo>
                  <a:cubicBezTo>
                    <a:pt x="361640" y="177427"/>
                    <a:pt x="346972" y="162377"/>
                    <a:pt x="328684" y="162377"/>
                  </a:cubicBezTo>
                  <a:cubicBezTo>
                    <a:pt x="310777" y="162377"/>
                    <a:pt x="296203" y="176855"/>
                    <a:pt x="296013" y="194953"/>
                  </a:cubicBezTo>
                  <a:cubicBezTo>
                    <a:pt x="295823" y="213622"/>
                    <a:pt x="310396" y="228576"/>
                    <a:pt x="328779" y="22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PE"/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09E9526A-B545-42BA-979F-874D7E63D50B}"/>
              </a:ext>
            </a:extLst>
          </p:cNvPr>
          <p:cNvGrpSpPr/>
          <p:nvPr userDrawn="1"/>
        </p:nvGrpSpPr>
        <p:grpSpPr>
          <a:xfrm flipH="1">
            <a:off x="10807952" y="63037"/>
            <a:ext cx="1236411" cy="908283"/>
            <a:chOff x="1448973" y="2256202"/>
            <a:chExt cx="1052780" cy="773144"/>
          </a:xfrm>
          <a:solidFill>
            <a:schemeClr val="bg1"/>
          </a:solidFill>
        </p:grpSpPr>
        <p:sp>
          <p:nvSpPr>
            <p:cNvPr id="59" name="Forma libre: forma 58">
              <a:extLst>
                <a:ext uri="{FF2B5EF4-FFF2-40B4-BE49-F238E27FC236}">
                  <a16:creationId xmlns:a16="http://schemas.microsoft.com/office/drawing/2014/main" id="{7F33A89C-21DA-4D8C-8387-A3BD3D89F562}"/>
                </a:ext>
              </a:extLst>
            </p:cNvPr>
            <p:cNvSpPr/>
            <p:nvPr userDrawn="1"/>
          </p:nvSpPr>
          <p:spPr>
            <a:xfrm>
              <a:off x="1448973" y="2338975"/>
              <a:ext cx="1052780" cy="599884"/>
            </a:xfrm>
            <a:custGeom>
              <a:avLst/>
              <a:gdLst>
                <a:gd name="connsiteX0" fmla="*/ 133761 w 1052780"/>
                <a:gd name="connsiteY0" fmla="*/ 493109 h 599884"/>
                <a:gd name="connsiteX1" fmla="*/ 110806 w 1052780"/>
                <a:gd name="connsiteY1" fmla="*/ 526447 h 599884"/>
                <a:gd name="connsiteX2" fmla="*/ 34891 w 1052780"/>
                <a:gd name="connsiteY2" fmla="*/ 536924 h 599884"/>
                <a:gd name="connsiteX3" fmla="*/ 697 w 1052780"/>
                <a:gd name="connsiteY3" fmla="*/ 468725 h 599884"/>
                <a:gd name="connsiteX4" fmla="*/ 54037 w 1052780"/>
                <a:gd name="connsiteY4" fmla="*/ 413004 h 599884"/>
                <a:gd name="connsiteX5" fmla="*/ 123570 w 1052780"/>
                <a:gd name="connsiteY5" fmla="*/ 447199 h 599884"/>
                <a:gd name="connsiteX6" fmla="*/ 146048 w 1052780"/>
                <a:gd name="connsiteY6" fmla="*/ 460153 h 599884"/>
                <a:gd name="connsiteX7" fmla="*/ 320737 w 1052780"/>
                <a:gd name="connsiteY7" fmla="*/ 459677 h 599884"/>
                <a:gd name="connsiteX8" fmla="*/ 346454 w 1052780"/>
                <a:gd name="connsiteY8" fmla="*/ 469582 h 599884"/>
                <a:gd name="connsiteX9" fmla="*/ 445133 w 1052780"/>
                <a:gd name="connsiteY9" fmla="*/ 561118 h 599884"/>
                <a:gd name="connsiteX10" fmla="*/ 457421 w 1052780"/>
                <a:gd name="connsiteY10" fmla="*/ 566547 h 599884"/>
                <a:gd name="connsiteX11" fmla="*/ 777937 w 1052780"/>
                <a:gd name="connsiteY11" fmla="*/ 566738 h 599884"/>
                <a:gd name="connsiteX12" fmla="*/ 784128 w 1052780"/>
                <a:gd name="connsiteY12" fmla="*/ 566166 h 599884"/>
                <a:gd name="connsiteX13" fmla="*/ 768316 w 1052780"/>
                <a:gd name="connsiteY13" fmla="*/ 547973 h 599884"/>
                <a:gd name="connsiteX14" fmla="*/ 739932 w 1052780"/>
                <a:gd name="connsiteY14" fmla="*/ 519017 h 599884"/>
                <a:gd name="connsiteX15" fmla="*/ 700404 w 1052780"/>
                <a:gd name="connsiteY15" fmla="*/ 517493 h 599884"/>
                <a:gd name="connsiteX16" fmla="*/ 588390 w 1052780"/>
                <a:gd name="connsiteY16" fmla="*/ 517493 h 599884"/>
                <a:gd name="connsiteX17" fmla="*/ 567339 w 1052780"/>
                <a:gd name="connsiteY17" fmla="*/ 496443 h 599884"/>
                <a:gd name="connsiteX18" fmla="*/ 567339 w 1052780"/>
                <a:gd name="connsiteY18" fmla="*/ 410623 h 599884"/>
                <a:gd name="connsiteX19" fmla="*/ 554957 w 1052780"/>
                <a:gd name="connsiteY19" fmla="*/ 410623 h 599884"/>
                <a:gd name="connsiteX20" fmla="*/ 400842 w 1052780"/>
                <a:gd name="connsiteY20" fmla="*/ 410623 h 599884"/>
                <a:gd name="connsiteX21" fmla="*/ 378363 w 1052780"/>
                <a:gd name="connsiteY21" fmla="*/ 388048 h 599884"/>
                <a:gd name="connsiteX22" fmla="*/ 378077 w 1052780"/>
                <a:gd name="connsiteY22" fmla="*/ 306896 h 599884"/>
                <a:gd name="connsiteX23" fmla="*/ 377030 w 1052780"/>
                <a:gd name="connsiteY23" fmla="*/ 304324 h 599884"/>
                <a:gd name="connsiteX24" fmla="*/ 368457 w 1052780"/>
                <a:gd name="connsiteY24" fmla="*/ 303752 h 599884"/>
                <a:gd name="connsiteX25" fmla="*/ 237964 w 1052780"/>
                <a:gd name="connsiteY25" fmla="*/ 303562 h 599884"/>
                <a:gd name="connsiteX26" fmla="*/ 225391 w 1052780"/>
                <a:gd name="connsiteY26" fmla="*/ 312039 h 599884"/>
                <a:gd name="connsiteX27" fmla="*/ 151573 w 1052780"/>
                <a:gd name="connsiteY27" fmla="*/ 352425 h 599884"/>
                <a:gd name="connsiteX28" fmla="*/ 98804 w 1052780"/>
                <a:gd name="connsiteY28" fmla="*/ 286607 h 599884"/>
                <a:gd name="connsiteX29" fmla="*/ 151763 w 1052780"/>
                <a:gd name="connsiteY29" fmla="*/ 222028 h 599884"/>
                <a:gd name="connsiteX30" fmla="*/ 225677 w 1052780"/>
                <a:gd name="connsiteY30" fmla="*/ 262509 h 599884"/>
                <a:gd name="connsiteX31" fmla="*/ 228821 w 1052780"/>
                <a:gd name="connsiteY31" fmla="*/ 270319 h 599884"/>
                <a:gd name="connsiteX32" fmla="*/ 378268 w 1052780"/>
                <a:gd name="connsiteY32" fmla="*/ 270319 h 599884"/>
                <a:gd name="connsiteX33" fmla="*/ 378268 w 1052780"/>
                <a:gd name="connsiteY33" fmla="*/ 259175 h 599884"/>
                <a:gd name="connsiteX34" fmla="*/ 378268 w 1052780"/>
                <a:gd name="connsiteY34" fmla="*/ 145161 h 599884"/>
                <a:gd name="connsiteX35" fmla="*/ 401032 w 1052780"/>
                <a:gd name="connsiteY35" fmla="*/ 122777 h 599884"/>
                <a:gd name="connsiteX36" fmla="*/ 655826 w 1052780"/>
                <a:gd name="connsiteY36" fmla="*/ 122968 h 599884"/>
                <a:gd name="connsiteX37" fmla="*/ 675257 w 1052780"/>
                <a:gd name="connsiteY37" fmla="*/ 114395 h 599884"/>
                <a:gd name="connsiteX38" fmla="*/ 751076 w 1052780"/>
                <a:gd name="connsiteY38" fmla="*/ 33338 h 599884"/>
                <a:gd name="connsiteX39" fmla="*/ 738027 w 1052780"/>
                <a:gd name="connsiteY39" fmla="*/ 33338 h 599884"/>
                <a:gd name="connsiteX40" fmla="*/ 449324 w 1052780"/>
                <a:gd name="connsiteY40" fmla="*/ 33147 h 599884"/>
                <a:gd name="connsiteX41" fmla="*/ 431512 w 1052780"/>
                <a:gd name="connsiteY41" fmla="*/ 40767 h 599884"/>
                <a:gd name="connsiteX42" fmla="*/ 329976 w 1052780"/>
                <a:gd name="connsiteY42" fmla="*/ 145447 h 599884"/>
                <a:gd name="connsiteX43" fmla="*/ 305782 w 1052780"/>
                <a:gd name="connsiteY43" fmla="*/ 155924 h 599884"/>
                <a:gd name="connsiteX44" fmla="*/ 139381 w 1052780"/>
                <a:gd name="connsiteY44" fmla="*/ 155543 h 599884"/>
                <a:gd name="connsiteX45" fmla="*/ 125760 w 1052780"/>
                <a:gd name="connsiteY45" fmla="*/ 164306 h 599884"/>
                <a:gd name="connsiteX46" fmla="*/ 51655 w 1052780"/>
                <a:gd name="connsiteY46" fmla="*/ 202121 h 599884"/>
                <a:gd name="connsiteX47" fmla="*/ 316 w 1052780"/>
                <a:gd name="connsiteY47" fmla="*/ 135255 h 599884"/>
                <a:gd name="connsiteX48" fmla="*/ 54608 w 1052780"/>
                <a:gd name="connsiteY48" fmla="*/ 71818 h 599884"/>
                <a:gd name="connsiteX49" fmla="*/ 127094 w 1052780"/>
                <a:gd name="connsiteY49" fmla="*/ 113062 h 599884"/>
                <a:gd name="connsiteX50" fmla="*/ 141571 w 1052780"/>
                <a:gd name="connsiteY50" fmla="*/ 122968 h 599884"/>
                <a:gd name="connsiteX51" fmla="*/ 296734 w 1052780"/>
                <a:gd name="connsiteY51" fmla="*/ 122491 h 599884"/>
                <a:gd name="connsiteX52" fmla="*/ 311688 w 1052780"/>
                <a:gd name="connsiteY52" fmla="*/ 116300 h 599884"/>
                <a:gd name="connsiteX53" fmla="*/ 415797 w 1052780"/>
                <a:gd name="connsiteY53" fmla="*/ 9715 h 599884"/>
                <a:gd name="connsiteX54" fmla="*/ 438371 w 1052780"/>
                <a:gd name="connsiteY54" fmla="*/ 0 h 599884"/>
                <a:gd name="connsiteX55" fmla="*/ 784604 w 1052780"/>
                <a:gd name="connsiteY55" fmla="*/ 95 h 599884"/>
                <a:gd name="connsiteX56" fmla="*/ 804893 w 1052780"/>
                <a:gd name="connsiteY56" fmla="*/ 10763 h 599884"/>
                <a:gd name="connsiteX57" fmla="*/ 798416 w 1052780"/>
                <a:gd name="connsiteY57" fmla="*/ 31814 h 599884"/>
                <a:gd name="connsiteX58" fmla="*/ 689354 w 1052780"/>
                <a:gd name="connsiteY58" fmla="*/ 147828 h 599884"/>
                <a:gd name="connsiteX59" fmla="*/ 669257 w 1052780"/>
                <a:gd name="connsiteY59" fmla="*/ 155734 h 599884"/>
                <a:gd name="connsiteX60" fmla="*/ 424750 w 1052780"/>
                <a:gd name="connsiteY60" fmla="*/ 155639 h 599884"/>
                <a:gd name="connsiteX61" fmla="*/ 411986 w 1052780"/>
                <a:gd name="connsiteY61" fmla="*/ 155639 h 599884"/>
                <a:gd name="connsiteX62" fmla="*/ 411986 w 1052780"/>
                <a:gd name="connsiteY62" fmla="*/ 376904 h 599884"/>
                <a:gd name="connsiteX63" fmla="*/ 567815 w 1052780"/>
                <a:gd name="connsiteY63" fmla="*/ 376904 h 599884"/>
                <a:gd name="connsiteX64" fmla="*/ 567815 w 1052780"/>
                <a:gd name="connsiteY64" fmla="*/ 337471 h 599884"/>
                <a:gd name="connsiteX65" fmla="*/ 567625 w 1052780"/>
                <a:gd name="connsiteY65" fmla="*/ 225552 h 599884"/>
                <a:gd name="connsiteX66" fmla="*/ 588008 w 1052780"/>
                <a:gd name="connsiteY66" fmla="*/ 204978 h 599884"/>
                <a:gd name="connsiteX67" fmla="*/ 713357 w 1052780"/>
                <a:gd name="connsiteY67" fmla="*/ 205169 h 599884"/>
                <a:gd name="connsiteX68" fmla="*/ 733074 w 1052780"/>
                <a:gd name="connsiteY68" fmla="*/ 197167 h 599884"/>
                <a:gd name="connsiteX69" fmla="*/ 830134 w 1052780"/>
                <a:gd name="connsiteY69" fmla="*/ 99631 h 599884"/>
                <a:gd name="connsiteX70" fmla="*/ 853661 w 1052780"/>
                <a:gd name="connsiteY70" fmla="*/ 89725 h 599884"/>
                <a:gd name="connsiteX71" fmla="*/ 913287 w 1052780"/>
                <a:gd name="connsiteY71" fmla="*/ 90011 h 599884"/>
                <a:gd name="connsiteX72" fmla="*/ 927098 w 1052780"/>
                <a:gd name="connsiteY72" fmla="*/ 81439 h 599884"/>
                <a:gd name="connsiteX73" fmla="*/ 1000155 w 1052780"/>
                <a:gd name="connsiteY73" fmla="*/ 43148 h 599884"/>
                <a:gd name="connsiteX74" fmla="*/ 1052733 w 1052780"/>
                <a:gd name="connsiteY74" fmla="*/ 104965 h 599884"/>
                <a:gd name="connsiteX75" fmla="*/ 1003679 w 1052780"/>
                <a:gd name="connsiteY75" fmla="*/ 172498 h 599884"/>
                <a:gd name="connsiteX76" fmla="*/ 926241 w 1052780"/>
                <a:gd name="connsiteY76" fmla="*/ 133921 h 599884"/>
                <a:gd name="connsiteX77" fmla="*/ 922145 w 1052780"/>
                <a:gd name="connsiteY77" fmla="*/ 122968 h 599884"/>
                <a:gd name="connsiteX78" fmla="*/ 858328 w 1052780"/>
                <a:gd name="connsiteY78" fmla="*/ 123253 h 599884"/>
                <a:gd name="connsiteX79" fmla="*/ 848327 w 1052780"/>
                <a:gd name="connsiteY79" fmla="*/ 129064 h 599884"/>
                <a:gd name="connsiteX80" fmla="*/ 751076 w 1052780"/>
                <a:gd name="connsiteY80" fmla="*/ 226504 h 599884"/>
                <a:gd name="connsiteX81" fmla="*/ 722120 w 1052780"/>
                <a:gd name="connsiteY81" fmla="*/ 238315 h 599884"/>
                <a:gd name="connsiteX82" fmla="*/ 613250 w 1052780"/>
                <a:gd name="connsiteY82" fmla="*/ 238125 h 599884"/>
                <a:gd name="connsiteX83" fmla="*/ 601343 w 1052780"/>
                <a:gd name="connsiteY83" fmla="*/ 238125 h 599884"/>
                <a:gd name="connsiteX84" fmla="*/ 601343 w 1052780"/>
                <a:gd name="connsiteY84" fmla="*/ 484632 h 599884"/>
                <a:gd name="connsiteX85" fmla="*/ 612107 w 1052780"/>
                <a:gd name="connsiteY85" fmla="*/ 484632 h 599884"/>
                <a:gd name="connsiteX86" fmla="*/ 743647 w 1052780"/>
                <a:gd name="connsiteY86" fmla="*/ 484537 h 599884"/>
                <a:gd name="connsiteX87" fmla="*/ 764316 w 1052780"/>
                <a:gd name="connsiteY87" fmla="*/ 493490 h 599884"/>
                <a:gd name="connsiteX88" fmla="*/ 832325 w 1052780"/>
                <a:gd name="connsiteY88" fmla="*/ 569119 h 599884"/>
                <a:gd name="connsiteX89" fmla="*/ 837373 w 1052780"/>
                <a:gd name="connsiteY89" fmla="*/ 590455 h 599884"/>
                <a:gd name="connsiteX90" fmla="*/ 818513 w 1052780"/>
                <a:gd name="connsiteY90" fmla="*/ 599884 h 599884"/>
                <a:gd name="connsiteX91" fmla="*/ 448657 w 1052780"/>
                <a:gd name="connsiteY91" fmla="*/ 599408 h 599884"/>
                <a:gd name="connsiteX92" fmla="*/ 428179 w 1052780"/>
                <a:gd name="connsiteY92" fmla="*/ 590359 h 599884"/>
                <a:gd name="connsiteX93" fmla="*/ 329309 w 1052780"/>
                <a:gd name="connsiteY93" fmla="*/ 499110 h 599884"/>
                <a:gd name="connsiteX94" fmla="*/ 317117 w 1052780"/>
                <a:gd name="connsiteY94" fmla="*/ 493109 h 599884"/>
                <a:gd name="connsiteX95" fmla="*/ 135285 w 1052780"/>
                <a:gd name="connsiteY95" fmla="*/ 492919 h 599884"/>
                <a:gd name="connsiteX96" fmla="*/ 133761 w 1052780"/>
                <a:gd name="connsiteY96" fmla="*/ 493109 h 599884"/>
                <a:gd name="connsiteX97" fmla="*/ 986820 w 1052780"/>
                <a:gd name="connsiteY97" fmla="*/ 141637 h 599884"/>
                <a:gd name="connsiteX98" fmla="*/ 1019300 w 1052780"/>
                <a:gd name="connsiteY98" fmla="*/ 108775 h 599884"/>
                <a:gd name="connsiteX99" fmla="*/ 986344 w 1052780"/>
                <a:gd name="connsiteY99" fmla="*/ 75438 h 599884"/>
                <a:gd name="connsiteX100" fmla="*/ 953864 w 1052780"/>
                <a:gd name="connsiteY100" fmla="*/ 109252 h 599884"/>
                <a:gd name="connsiteX101" fmla="*/ 986820 w 1052780"/>
                <a:gd name="connsiteY101" fmla="*/ 141637 h 599884"/>
                <a:gd name="connsiteX102" fmla="*/ 65467 w 1052780"/>
                <a:gd name="connsiteY102" fmla="*/ 170593 h 599884"/>
                <a:gd name="connsiteX103" fmla="*/ 98709 w 1052780"/>
                <a:gd name="connsiteY103" fmla="*/ 137446 h 599884"/>
                <a:gd name="connsiteX104" fmla="*/ 66420 w 1052780"/>
                <a:gd name="connsiteY104" fmla="*/ 104394 h 599884"/>
                <a:gd name="connsiteX105" fmla="*/ 33272 w 1052780"/>
                <a:gd name="connsiteY105" fmla="*/ 136589 h 599884"/>
                <a:gd name="connsiteX106" fmla="*/ 65467 w 1052780"/>
                <a:gd name="connsiteY106" fmla="*/ 170593 h 599884"/>
                <a:gd name="connsiteX107" fmla="*/ 66324 w 1052780"/>
                <a:gd name="connsiteY107" fmla="*/ 511588 h 599884"/>
                <a:gd name="connsiteX108" fmla="*/ 98709 w 1052780"/>
                <a:gd name="connsiteY108" fmla="*/ 478536 h 599884"/>
                <a:gd name="connsiteX109" fmla="*/ 65657 w 1052780"/>
                <a:gd name="connsiteY109" fmla="*/ 445294 h 599884"/>
                <a:gd name="connsiteX110" fmla="*/ 33272 w 1052780"/>
                <a:gd name="connsiteY110" fmla="*/ 478155 h 599884"/>
                <a:gd name="connsiteX111" fmla="*/ 66324 w 1052780"/>
                <a:gd name="connsiteY111" fmla="*/ 511588 h 599884"/>
                <a:gd name="connsiteX112" fmla="*/ 164241 w 1052780"/>
                <a:gd name="connsiteY112" fmla="*/ 254317 h 599884"/>
                <a:gd name="connsiteX113" fmla="*/ 131856 w 1052780"/>
                <a:gd name="connsiteY113" fmla="*/ 287274 h 599884"/>
                <a:gd name="connsiteX114" fmla="*/ 165003 w 1052780"/>
                <a:gd name="connsiteY114" fmla="*/ 320516 h 599884"/>
                <a:gd name="connsiteX115" fmla="*/ 197388 w 1052780"/>
                <a:gd name="connsiteY115" fmla="*/ 287560 h 599884"/>
                <a:gd name="connsiteX116" fmla="*/ 164241 w 1052780"/>
                <a:gd name="connsiteY116" fmla="*/ 254317 h 59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52780" h="599884">
                  <a:moveTo>
                    <a:pt x="133761" y="493109"/>
                  </a:moveTo>
                  <a:cubicBezTo>
                    <a:pt x="125379" y="505492"/>
                    <a:pt x="119569" y="517398"/>
                    <a:pt x="110806" y="526447"/>
                  </a:cubicBezTo>
                  <a:cubicBezTo>
                    <a:pt x="90898" y="546830"/>
                    <a:pt x="59942" y="550355"/>
                    <a:pt x="34891" y="536924"/>
                  </a:cubicBezTo>
                  <a:cubicBezTo>
                    <a:pt x="10889" y="524065"/>
                    <a:pt x="-3399" y="495490"/>
                    <a:pt x="697" y="468725"/>
                  </a:cubicBezTo>
                  <a:cubicBezTo>
                    <a:pt x="5079" y="440627"/>
                    <a:pt x="26986" y="417671"/>
                    <a:pt x="54037" y="413004"/>
                  </a:cubicBezTo>
                  <a:cubicBezTo>
                    <a:pt x="82707" y="408051"/>
                    <a:pt x="111377" y="421100"/>
                    <a:pt x="123570" y="447199"/>
                  </a:cubicBezTo>
                  <a:cubicBezTo>
                    <a:pt x="128808" y="458343"/>
                    <a:pt x="135094" y="460248"/>
                    <a:pt x="146048" y="460153"/>
                  </a:cubicBezTo>
                  <a:cubicBezTo>
                    <a:pt x="204246" y="459581"/>
                    <a:pt x="262444" y="460057"/>
                    <a:pt x="320737" y="459677"/>
                  </a:cubicBezTo>
                  <a:cubicBezTo>
                    <a:pt x="331024" y="459581"/>
                    <a:pt x="338834" y="462439"/>
                    <a:pt x="346454" y="469582"/>
                  </a:cubicBezTo>
                  <a:cubicBezTo>
                    <a:pt x="379030" y="500444"/>
                    <a:pt x="411986" y="530828"/>
                    <a:pt x="445133" y="561118"/>
                  </a:cubicBezTo>
                  <a:cubicBezTo>
                    <a:pt x="448277" y="563975"/>
                    <a:pt x="453325" y="566547"/>
                    <a:pt x="457421" y="566547"/>
                  </a:cubicBezTo>
                  <a:cubicBezTo>
                    <a:pt x="564291" y="566833"/>
                    <a:pt x="671066" y="566833"/>
                    <a:pt x="777937" y="566738"/>
                  </a:cubicBezTo>
                  <a:cubicBezTo>
                    <a:pt x="779270" y="566738"/>
                    <a:pt x="780604" y="566547"/>
                    <a:pt x="784128" y="566166"/>
                  </a:cubicBezTo>
                  <a:cubicBezTo>
                    <a:pt x="778318" y="559403"/>
                    <a:pt x="773460" y="553593"/>
                    <a:pt x="768316" y="547973"/>
                  </a:cubicBezTo>
                  <a:cubicBezTo>
                    <a:pt x="759077" y="537877"/>
                    <a:pt x="751457" y="524256"/>
                    <a:pt x="739932" y="519017"/>
                  </a:cubicBezTo>
                  <a:cubicBezTo>
                    <a:pt x="728788" y="513969"/>
                    <a:pt x="713738" y="517588"/>
                    <a:pt x="700404" y="517493"/>
                  </a:cubicBezTo>
                  <a:cubicBezTo>
                    <a:pt x="663065" y="517398"/>
                    <a:pt x="625727" y="517493"/>
                    <a:pt x="588390" y="517493"/>
                  </a:cubicBezTo>
                  <a:cubicBezTo>
                    <a:pt x="572959" y="517493"/>
                    <a:pt x="567434" y="511969"/>
                    <a:pt x="567339" y="496443"/>
                  </a:cubicBezTo>
                  <a:cubicBezTo>
                    <a:pt x="567244" y="468440"/>
                    <a:pt x="567339" y="440341"/>
                    <a:pt x="567339" y="410623"/>
                  </a:cubicBezTo>
                  <a:cubicBezTo>
                    <a:pt x="562767" y="410623"/>
                    <a:pt x="558862" y="410623"/>
                    <a:pt x="554957" y="410623"/>
                  </a:cubicBezTo>
                  <a:cubicBezTo>
                    <a:pt x="503617" y="410623"/>
                    <a:pt x="452182" y="410623"/>
                    <a:pt x="400842" y="410623"/>
                  </a:cubicBezTo>
                  <a:cubicBezTo>
                    <a:pt x="383316" y="410623"/>
                    <a:pt x="378363" y="405575"/>
                    <a:pt x="378363" y="388048"/>
                  </a:cubicBezTo>
                  <a:cubicBezTo>
                    <a:pt x="378268" y="360998"/>
                    <a:pt x="378173" y="333946"/>
                    <a:pt x="378077" y="306896"/>
                  </a:cubicBezTo>
                  <a:cubicBezTo>
                    <a:pt x="378077" y="306324"/>
                    <a:pt x="377601" y="305657"/>
                    <a:pt x="377030" y="304324"/>
                  </a:cubicBezTo>
                  <a:cubicBezTo>
                    <a:pt x="374362" y="304133"/>
                    <a:pt x="371410" y="303752"/>
                    <a:pt x="368457" y="303752"/>
                  </a:cubicBezTo>
                  <a:cubicBezTo>
                    <a:pt x="324928" y="303752"/>
                    <a:pt x="281494" y="303848"/>
                    <a:pt x="237964" y="303562"/>
                  </a:cubicBezTo>
                  <a:cubicBezTo>
                    <a:pt x="231107" y="303467"/>
                    <a:pt x="228059" y="305371"/>
                    <a:pt x="225391" y="312039"/>
                  </a:cubicBezTo>
                  <a:cubicBezTo>
                    <a:pt x="213485" y="342138"/>
                    <a:pt x="182434" y="358711"/>
                    <a:pt x="151573" y="352425"/>
                  </a:cubicBezTo>
                  <a:cubicBezTo>
                    <a:pt x="120712" y="346138"/>
                    <a:pt x="98614" y="318611"/>
                    <a:pt x="98804" y="286607"/>
                  </a:cubicBezTo>
                  <a:cubicBezTo>
                    <a:pt x="98995" y="255270"/>
                    <a:pt x="121093" y="228314"/>
                    <a:pt x="151763" y="222028"/>
                  </a:cubicBezTo>
                  <a:cubicBezTo>
                    <a:pt x="182529" y="215741"/>
                    <a:pt x="213200" y="232505"/>
                    <a:pt x="225677" y="262509"/>
                  </a:cubicBezTo>
                  <a:cubicBezTo>
                    <a:pt x="226725" y="264986"/>
                    <a:pt x="227678" y="267557"/>
                    <a:pt x="228821" y="270319"/>
                  </a:cubicBezTo>
                  <a:cubicBezTo>
                    <a:pt x="278256" y="270319"/>
                    <a:pt x="327500" y="270319"/>
                    <a:pt x="378268" y="270319"/>
                  </a:cubicBezTo>
                  <a:cubicBezTo>
                    <a:pt x="378268" y="266319"/>
                    <a:pt x="378268" y="262700"/>
                    <a:pt x="378268" y="259175"/>
                  </a:cubicBezTo>
                  <a:cubicBezTo>
                    <a:pt x="378268" y="221171"/>
                    <a:pt x="378268" y="183166"/>
                    <a:pt x="378268" y="145161"/>
                  </a:cubicBezTo>
                  <a:cubicBezTo>
                    <a:pt x="378268" y="127730"/>
                    <a:pt x="383316" y="122777"/>
                    <a:pt x="401032" y="122777"/>
                  </a:cubicBezTo>
                  <a:cubicBezTo>
                    <a:pt x="485996" y="122777"/>
                    <a:pt x="570863" y="122682"/>
                    <a:pt x="655826" y="122968"/>
                  </a:cubicBezTo>
                  <a:cubicBezTo>
                    <a:pt x="664208" y="122968"/>
                    <a:pt x="669637" y="120396"/>
                    <a:pt x="675257" y="114395"/>
                  </a:cubicBezTo>
                  <a:cubicBezTo>
                    <a:pt x="699546" y="87916"/>
                    <a:pt x="724216" y="61913"/>
                    <a:pt x="751076" y="33338"/>
                  </a:cubicBezTo>
                  <a:cubicBezTo>
                    <a:pt x="744885" y="33338"/>
                    <a:pt x="741456" y="33338"/>
                    <a:pt x="738027" y="33338"/>
                  </a:cubicBezTo>
                  <a:cubicBezTo>
                    <a:pt x="641825" y="33338"/>
                    <a:pt x="545527" y="33433"/>
                    <a:pt x="449324" y="33147"/>
                  </a:cubicBezTo>
                  <a:cubicBezTo>
                    <a:pt x="441800" y="33147"/>
                    <a:pt x="436656" y="35433"/>
                    <a:pt x="431512" y="40767"/>
                  </a:cubicBezTo>
                  <a:cubicBezTo>
                    <a:pt x="397794" y="75819"/>
                    <a:pt x="363599" y="110395"/>
                    <a:pt x="329976" y="145447"/>
                  </a:cubicBezTo>
                  <a:cubicBezTo>
                    <a:pt x="323023" y="152686"/>
                    <a:pt x="315879" y="156019"/>
                    <a:pt x="305782" y="155924"/>
                  </a:cubicBezTo>
                  <a:cubicBezTo>
                    <a:pt x="250347" y="155543"/>
                    <a:pt x="194816" y="155829"/>
                    <a:pt x="139381" y="155543"/>
                  </a:cubicBezTo>
                  <a:cubicBezTo>
                    <a:pt x="132237" y="155543"/>
                    <a:pt x="128713" y="157448"/>
                    <a:pt x="125760" y="164306"/>
                  </a:cubicBezTo>
                  <a:cubicBezTo>
                    <a:pt x="113187" y="193643"/>
                    <a:pt x="82135" y="209074"/>
                    <a:pt x="51655" y="202121"/>
                  </a:cubicBezTo>
                  <a:cubicBezTo>
                    <a:pt x="20890" y="195167"/>
                    <a:pt x="-255" y="167545"/>
                    <a:pt x="316" y="135255"/>
                  </a:cubicBezTo>
                  <a:cubicBezTo>
                    <a:pt x="888" y="104299"/>
                    <a:pt x="24129" y="77152"/>
                    <a:pt x="54608" y="71818"/>
                  </a:cubicBezTo>
                  <a:cubicBezTo>
                    <a:pt x="85279" y="66389"/>
                    <a:pt x="116140" y="83439"/>
                    <a:pt x="127094" y="113062"/>
                  </a:cubicBezTo>
                  <a:cubicBezTo>
                    <a:pt x="130047" y="120967"/>
                    <a:pt x="133571" y="123063"/>
                    <a:pt x="141571" y="122968"/>
                  </a:cubicBezTo>
                  <a:cubicBezTo>
                    <a:pt x="193292" y="122587"/>
                    <a:pt x="245013" y="122968"/>
                    <a:pt x="296734" y="122491"/>
                  </a:cubicBezTo>
                  <a:cubicBezTo>
                    <a:pt x="301782" y="122491"/>
                    <a:pt x="308069" y="119824"/>
                    <a:pt x="311688" y="116300"/>
                  </a:cubicBezTo>
                  <a:cubicBezTo>
                    <a:pt x="346645" y="81058"/>
                    <a:pt x="381316" y="45529"/>
                    <a:pt x="415797" y="9715"/>
                  </a:cubicBezTo>
                  <a:cubicBezTo>
                    <a:pt x="422178" y="3048"/>
                    <a:pt x="429036" y="0"/>
                    <a:pt x="438371" y="0"/>
                  </a:cubicBezTo>
                  <a:cubicBezTo>
                    <a:pt x="553814" y="190"/>
                    <a:pt x="669161" y="190"/>
                    <a:pt x="784604" y="95"/>
                  </a:cubicBezTo>
                  <a:cubicBezTo>
                    <a:pt x="793367" y="95"/>
                    <a:pt x="801178" y="1619"/>
                    <a:pt x="804893" y="10763"/>
                  </a:cubicBezTo>
                  <a:cubicBezTo>
                    <a:pt x="808417" y="19431"/>
                    <a:pt x="804130" y="25813"/>
                    <a:pt x="798416" y="31814"/>
                  </a:cubicBezTo>
                  <a:cubicBezTo>
                    <a:pt x="762030" y="70390"/>
                    <a:pt x="725549" y="108966"/>
                    <a:pt x="689354" y="147828"/>
                  </a:cubicBezTo>
                  <a:cubicBezTo>
                    <a:pt x="683640" y="153924"/>
                    <a:pt x="677257" y="155829"/>
                    <a:pt x="669257" y="155734"/>
                  </a:cubicBezTo>
                  <a:cubicBezTo>
                    <a:pt x="587723" y="155543"/>
                    <a:pt x="506284" y="155639"/>
                    <a:pt x="424750" y="155639"/>
                  </a:cubicBezTo>
                  <a:cubicBezTo>
                    <a:pt x="420749" y="155639"/>
                    <a:pt x="416749" y="155639"/>
                    <a:pt x="411986" y="155639"/>
                  </a:cubicBezTo>
                  <a:cubicBezTo>
                    <a:pt x="411986" y="229838"/>
                    <a:pt x="411986" y="302990"/>
                    <a:pt x="411986" y="376904"/>
                  </a:cubicBezTo>
                  <a:cubicBezTo>
                    <a:pt x="463422" y="376904"/>
                    <a:pt x="514571" y="376904"/>
                    <a:pt x="567815" y="376904"/>
                  </a:cubicBezTo>
                  <a:cubicBezTo>
                    <a:pt x="567815" y="363855"/>
                    <a:pt x="567815" y="350615"/>
                    <a:pt x="567815" y="337471"/>
                  </a:cubicBezTo>
                  <a:cubicBezTo>
                    <a:pt x="567720" y="300133"/>
                    <a:pt x="567625" y="262795"/>
                    <a:pt x="567625" y="225552"/>
                  </a:cubicBezTo>
                  <a:cubicBezTo>
                    <a:pt x="567625" y="210693"/>
                    <a:pt x="573340" y="204978"/>
                    <a:pt x="588008" y="204978"/>
                  </a:cubicBezTo>
                  <a:cubicBezTo>
                    <a:pt x="629823" y="204883"/>
                    <a:pt x="671543" y="204788"/>
                    <a:pt x="713357" y="205169"/>
                  </a:cubicBezTo>
                  <a:cubicBezTo>
                    <a:pt x="721453" y="205264"/>
                    <a:pt x="727359" y="203073"/>
                    <a:pt x="733074" y="197167"/>
                  </a:cubicBezTo>
                  <a:cubicBezTo>
                    <a:pt x="765269" y="164401"/>
                    <a:pt x="797940" y="132207"/>
                    <a:pt x="830134" y="99631"/>
                  </a:cubicBezTo>
                  <a:cubicBezTo>
                    <a:pt x="836896" y="92773"/>
                    <a:pt x="843850" y="89440"/>
                    <a:pt x="853661" y="89725"/>
                  </a:cubicBezTo>
                  <a:cubicBezTo>
                    <a:pt x="873473" y="90297"/>
                    <a:pt x="893380" y="89630"/>
                    <a:pt x="913287" y="90011"/>
                  </a:cubicBezTo>
                  <a:cubicBezTo>
                    <a:pt x="920240" y="90106"/>
                    <a:pt x="924050" y="88487"/>
                    <a:pt x="927098" y="81439"/>
                  </a:cubicBezTo>
                  <a:cubicBezTo>
                    <a:pt x="939672" y="52292"/>
                    <a:pt x="969580" y="37052"/>
                    <a:pt x="1000155" y="43148"/>
                  </a:cubicBezTo>
                  <a:cubicBezTo>
                    <a:pt x="1029206" y="48958"/>
                    <a:pt x="1051685" y="75343"/>
                    <a:pt x="1052733" y="104965"/>
                  </a:cubicBezTo>
                  <a:cubicBezTo>
                    <a:pt x="1053876" y="137160"/>
                    <a:pt x="1034255" y="164211"/>
                    <a:pt x="1003679" y="172498"/>
                  </a:cubicBezTo>
                  <a:cubicBezTo>
                    <a:pt x="972247" y="181070"/>
                    <a:pt x="938909" y="164401"/>
                    <a:pt x="926241" y="133921"/>
                  </a:cubicBezTo>
                  <a:cubicBezTo>
                    <a:pt x="924813" y="130492"/>
                    <a:pt x="923670" y="126968"/>
                    <a:pt x="922145" y="122968"/>
                  </a:cubicBezTo>
                  <a:cubicBezTo>
                    <a:pt x="900714" y="122968"/>
                    <a:pt x="879569" y="122682"/>
                    <a:pt x="858328" y="123253"/>
                  </a:cubicBezTo>
                  <a:cubicBezTo>
                    <a:pt x="854899" y="123349"/>
                    <a:pt x="850994" y="126397"/>
                    <a:pt x="848327" y="129064"/>
                  </a:cubicBezTo>
                  <a:cubicBezTo>
                    <a:pt x="815751" y="161353"/>
                    <a:pt x="783081" y="193643"/>
                    <a:pt x="751076" y="226504"/>
                  </a:cubicBezTo>
                  <a:cubicBezTo>
                    <a:pt x="742695" y="235077"/>
                    <a:pt x="734027" y="238506"/>
                    <a:pt x="722120" y="238315"/>
                  </a:cubicBezTo>
                  <a:cubicBezTo>
                    <a:pt x="685830" y="237649"/>
                    <a:pt x="649540" y="238125"/>
                    <a:pt x="613250" y="238125"/>
                  </a:cubicBezTo>
                  <a:cubicBezTo>
                    <a:pt x="609535" y="238125"/>
                    <a:pt x="605820" y="238125"/>
                    <a:pt x="601343" y="238125"/>
                  </a:cubicBezTo>
                  <a:cubicBezTo>
                    <a:pt x="601343" y="320326"/>
                    <a:pt x="601343" y="401669"/>
                    <a:pt x="601343" y="484632"/>
                  </a:cubicBezTo>
                  <a:cubicBezTo>
                    <a:pt x="604963" y="484632"/>
                    <a:pt x="608487" y="484632"/>
                    <a:pt x="612107" y="484632"/>
                  </a:cubicBezTo>
                  <a:cubicBezTo>
                    <a:pt x="655921" y="484632"/>
                    <a:pt x="699737" y="484823"/>
                    <a:pt x="743647" y="484537"/>
                  </a:cubicBezTo>
                  <a:cubicBezTo>
                    <a:pt x="752220" y="484442"/>
                    <a:pt x="758601" y="487109"/>
                    <a:pt x="764316" y="493490"/>
                  </a:cubicBezTo>
                  <a:cubicBezTo>
                    <a:pt x="786795" y="518827"/>
                    <a:pt x="809560" y="543973"/>
                    <a:pt x="832325" y="569119"/>
                  </a:cubicBezTo>
                  <a:cubicBezTo>
                    <a:pt x="838039" y="575405"/>
                    <a:pt x="841469" y="582073"/>
                    <a:pt x="837373" y="590455"/>
                  </a:cubicBezTo>
                  <a:cubicBezTo>
                    <a:pt x="833563" y="598456"/>
                    <a:pt x="826515" y="599884"/>
                    <a:pt x="818513" y="599884"/>
                  </a:cubicBezTo>
                  <a:cubicBezTo>
                    <a:pt x="695260" y="599789"/>
                    <a:pt x="572006" y="599980"/>
                    <a:pt x="448657" y="599408"/>
                  </a:cubicBezTo>
                  <a:cubicBezTo>
                    <a:pt x="441704" y="599408"/>
                    <a:pt x="433513" y="595217"/>
                    <a:pt x="428179" y="590359"/>
                  </a:cubicBezTo>
                  <a:cubicBezTo>
                    <a:pt x="394841" y="560356"/>
                    <a:pt x="362361" y="529495"/>
                    <a:pt x="329309" y="499110"/>
                  </a:cubicBezTo>
                  <a:cubicBezTo>
                    <a:pt x="326071" y="496157"/>
                    <a:pt x="321308" y="493205"/>
                    <a:pt x="317117" y="493109"/>
                  </a:cubicBezTo>
                  <a:cubicBezTo>
                    <a:pt x="256538" y="492728"/>
                    <a:pt x="195864" y="492823"/>
                    <a:pt x="135285" y="492919"/>
                  </a:cubicBezTo>
                  <a:cubicBezTo>
                    <a:pt x="133475" y="493014"/>
                    <a:pt x="132142" y="493300"/>
                    <a:pt x="133761" y="493109"/>
                  </a:cubicBezTo>
                  <a:close/>
                  <a:moveTo>
                    <a:pt x="986820" y="141637"/>
                  </a:moveTo>
                  <a:cubicBezTo>
                    <a:pt x="1004632" y="141541"/>
                    <a:pt x="1019205" y="126778"/>
                    <a:pt x="1019300" y="108775"/>
                  </a:cubicBezTo>
                  <a:cubicBezTo>
                    <a:pt x="1019396" y="90106"/>
                    <a:pt x="1004727" y="75247"/>
                    <a:pt x="986344" y="75438"/>
                  </a:cubicBezTo>
                  <a:cubicBezTo>
                    <a:pt x="967961" y="75533"/>
                    <a:pt x="953482" y="90678"/>
                    <a:pt x="953864" y="109252"/>
                  </a:cubicBezTo>
                  <a:cubicBezTo>
                    <a:pt x="954244" y="127349"/>
                    <a:pt x="968913" y="141732"/>
                    <a:pt x="986820" y="141637"/>
                  </a:cubicBezTo>
                  <a:close/>
                  <a:moveTo>
                    <a:pt x="65467" y="170593"/>
                  </a:moveTo>
                  <a:cubicBezTo>
                    <a:pt x="83850" y="170783"/>
                    <a:pt x="98614" y="156019"/>
                    <a:pt x="98709" y="137446"/>
                  </a:cubicBezTo>
                  <a:cubicBezTo>
                    <a:pt x="98709" y="119348"/>
                    <a:pt x="84231" y="104584"/>
                    <a:pt x="66420" y="104394"/>
                  </a:cubicBezTo>
                  <a:cubicBezTo>
                    <a:pt x="48513" y="104203"/>
                    <a:pt x="33654" y="118491"/>
                    <a:pt x="33272" y="136589"/>
                  </a:cubicBezTo>
                  <a:cubicBezTo>
                    <a:pt x="32796" y="155067"/>
                    <a:pt x="47274" y="170402"/>
                    <a:pt x="65467" y="170593"/>
                  </a:cubicBezTo>
                  <a:close/>
                  <a:moveTo>
                    <a:pt x="66324" y="511588"/>
                  </a:moveTo>
                  <a:cubicBezTo>
                    <a:pt x="84136" y="511397"/>
                    <a:pt x="98614" y="496634"/>
                    <a:pt x="98709" y="478536"/>
                  </a:cubicBezTo>
                  <a:cubicBezTo>
                    <a:pt x="98804" y="459962"/>
                    <a:pt x="84136" y="445198"/>
                    <a:pt x="65657" y="445294"/>
                  </a:cubicBezTo>
                  <a:cubicBezTo>
                    <a:pt x="47655" y="445389"/>
                    <a:pt x="33368" y="459867"/>
                    <a:pt x="33272" y="478155"/>
                  </a:cubicBezTo>
                  <a:cubicBezTo>
                    <a:pt x="33177" y="496634"/>
                    <a:pt x="48036" y="511683"/>
                    <a:pt x="66324" y="511588"/>
                  </a:cubicBezTo>
                  <a:close/>
                  <a:moveTo>
                    <a:pt x="164241" y="254317"/>
                  </a:moveTo>
                  <a:cubicBezTo>
                    <a:pt x="146334" y="254508"/>
                    <a:pt x="131951" y="269177"/>
                    <a:pt x="131856" y="287274"/>
                  </a:cubicBezTo>
                  <a:cubicBezTo>
                    <a:pt x="131761" y="305848"/>
                    <a:pt x="146620" y="320707"/>
                    <a:pt x="165003" y="320516"/>
                  </a:cubicBezTo>
                  <a:cubicBezTo>
                    <a:pt x="182910" y="320326"/>
                    <a:pt x="197293" y="305657"/>
                    <a:pt x="197388" y="287560"/>
                  </a:cubicBezTo>
                  <a:cubicBezTo>
                    <a:pt x="197388" y="268986"/>
                    <a:pt x="182624" y="254127"/>
                    <a:pt x="164241" y="254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PE"/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5D7C1B68-C957-444F-B414-15A1A3A188DA}"/>
                </a:ext>
              </a:extLst>
            </p:cNvPr>
            <p:cNvSpPr/>
            <p:nvPr userDrawn="1"/>
          </p:nvSpPr>
          <p:spPr>
            <a:xfrm>
              <a:off x="1449029" y="2256202"/>
              <a:ext cx="1052429" cy="156599"/>
            </a:xfrm>
            <a:custGeom>
              <a:avLst/>
              <a:gdLst>
                <a:gd name="connsiteX0" fmla="*/ 728351 w 1052429"/>
                <a:gd name="connsiteY0" fmla="*/ 33147 h 156599"/>
                <a:gd name="connsiteX1" fmla="*/ 427361 w 1052429"/>
                <a:gd name="connsiteY1" fmla="*/ 33433 h 156599"/>
                <a:gd name="connsiteX2" fmla="*/ 411263 w 1052429"/>
                <a:gd name="connsiteY2" fmla="*/ 39624 h 156599"/>
                <a:gd name="connsiteX3" fmla="*/ 295821 w 1052429"/>
                <a:gd name="connsiteY3" fmla="*/ 147733 h 156599"/>
                <a:gd name="connsiteX4" fmla="*/ 273913 w 1052429"/>
                <a:gd name="connsiteY4" fmla="*/ 156591 h 156599"/>
                <a:gd name="connsiteX5" fmla="*/ 201999 w 1052429"/>
                <a:gd name="connsiteY5" fmla="*/ 156020 h 156599"/>
                <a:gd name="connsiteX6" fmla="*/ 182283 w 1052429"/>
                <a:gd name="connsiteY6" fmla="*/ 147828 h 156599"/>
                <a:gd name="connsiteX7" fmla="*/ 140563 w 1052429"/>
                <a:gd name="connsiteY7" fmla="*/ 106775 h 156599"/>
                <a:gd name="connsiteX8" fmla="*/ 122656 w 1052429"/>
                <a:gd name="connsiteY8" fmla="*/ 99346 h 156599"/>
                <a:gd name="connsiteX9" fmla="*/ 21977 w 1052429"/>
                <a:gd name="connsiteY9" fmla="*/ 99346 h 156599"/>
                <a:gd name="connsiteX10" fmla="*/ 6546 w 1052429"/>
                <a:gd name="connsiteY10" fmla="*/ 95631 h 156599"/>
                <a:gd name="connsiteX11" fmla="*/ 1212 w 1052429"/>
                <a:gd name="connsiteY11" fmla="*/ 77438 h 156599"/>
                <a:gd name="connsiteX12" fmla="*/ 19119 w 1052429"/>
                <a:gd name="connsiteY12" fmla="*/ 66389 h 156599"/>
                <a:gd name="connsiteX13" fmla="*/ 104368 w 1052429"/>
                <a:gd name="connsiteY13" fmla="*/ 65818 h 156599"/>
                <a:gd name="connsiteX14" fmla="*/ 177139 w 1052429"/>
                <a:gd name="connsiteY14" fmla="*/ 96393 h 156599"/>
                <a:gd name="connsiteX15" fmla="*/ 243433 w 1052429"/>
                <a:gd name="connsiteY15" fmla="*/ 124301 h 156599"/>
                <a:gd name="connsiteX16" fmla="*/ 295440 w 1052429"/>
                <a:gd name="connsiteY16" fmla="*/ 103156 h 156599"/>
                <a:gd name="connsiteX17" fmla="*/ 395357 w 1052429"/>
                <a:gd name="connsiteY17" fmla="*/ 8573 h 156599"/>
                <a:gd name="connsiteX18" fmla="*/ 417455 w 1052429"/>
                <a:gd name="connsiteY18" fmla="*/ 0 h 156599"/>
                <a:gd name="connsiteX19" fmla="*/ 1029626 w 1052429"/>
                <a:gd name="connsiteY19" fmla="*/ 191 h 156599"/>
                <a:gd name="connsiteX20" fmla="*/ 1038866 w 1052429"/>
                <a:gd name="connsiteY20" fmla="*/ 476 h 156599"/>
                <a:gd name="connsiteX21" fmla="*/ 1052391 w 1052429"/>
                <a:gd name="connsiteY21" fmla="*/ 17240 h 156599"/>
                <a:gd name="connsiteX22" fmla="*/ 1038675 w 1052429"/>
                <a:gd name="connsiteY22" fmla="*/ 32766 h 156599"/>
                <a:gd name="connsiteX23" fmla="*/ 1028389 w 1052429"/>
                <a:gd name="connsiteY23" fmla="*/ 33052 h 156599"/>
                <a:gd name="connsiteX24" fmla="*/ 728351 w 1052429"/>
                <a:gd name="connsiteY24" fmla="*/ 33147 h 15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2429" h="156599">
                  <a:moveTo>
                    <a:pt x="728351" y="33147"/>
                  </a:moveTo>
                  <a:cubicBezTo>
                    <a:pt x="628053" y="33147"/>
                    <a:pt x="527754" y="33052"/>
                    <a:pt x="427361" y="33433"/>
                  </a:cubicBezTo>
                  <a:cubicBezTo>
                    <a:pt x="421931" y="33433"/>
                    <a:pt x="415264" y="36005"/>
                    <a:pt x="411263" y="39624"/>
                  </a:cubicBezTo>
                  <a:cubicBezTo>
                    <a:pt x="372497" y="75343"/>
                    <a:pt x="334111" y="111538"/>
                    <a:pt x="295821" y="147733"/>
                  </a:cubicBezTo>
                  <a:cubicBezTo>
                    <a:pt x="289439" y="153734"/>
                    <a:pt x="282867" y="156781"/>
                    <a:pt x="273913" y="156591"/>
                  </a:cubicBezTo>
                  <a:cubicBezTo>
                    <a:pt x="249910" y="156115"/>
                    <a:pt x="226002" y="157067"/>
                    <a:pt x="201999" y="156020"/>
                  </a:cubicBezTo>
                  <a:cubicBezTo>
                    <a:pt x="195237" y="155734"/>
                    <a:pt x="187331" y="152400"/>
                    <a:pt x="182283" y="147828"/>
                  </a:cubicBezTo>
                  <a:cubicBezTo>
                    <a:pt x="167709" y="134874"/>
                    <a:pt x="154088" y="120872"/>
                    <a:pt x="140563" y="106775"/>
                  </a:cubicBezTo>
                  <a:cubicBezTo>
                    <a:pt x="135420" y="101441"/>
                    <a:pt x="130181" y="99251"/>
                    <a:pt x="122656" y="99346"/>
                  </a:cubicBezTo>
                  <a:cubicBezTo>
                    <a:pt x="89128" y="99727"/>
                    <a:pt x="55505" y="99631"/>
                    <a:pt x="21977" y="99346"/>
                  </a:cubicBezTo>
                  <a:cubicBezTo>
                    <a:pt x="16738" y="99251"/>
                    <a:pt x="10833" y="98393"/>
                    <a:pt x="6546" y="95631"/>
                  </a:cubicBezTo>
                  <a:cubicBezTo>
                    <a:pt x="260" y="91631"/>
                    <a:pt x="-1455" y="84677"/>
                    <a:pt x="1212" y="77438"/>
                  </a:cubicBezTo>
                  <a:cubicBezTo>
                    <a:pt x="4260" y="69247"/>
                    <a:pt x="10833" y="66389"/>
                    <a:pt x="19119" y="66389"/>
                  </a:cubicBezTo>
                  <a:cubicBezTo>
                    <a:pt x="47504" y="66389"/>
                    <a:pt x="76174" y="68390"/>
                    <a:pt x="104368" y="65818"/>
                  </a:cubicBezTo>
                  <a:cubicBezTo>
                    <a:pt x="135134" y="63056"/>
                    <a:pt x="159327" y="70961"/>
                    <a:pt x="177139" y="96393"/>
                  </a:cubicBezTo>
                  <a:cubicBezTo>
                    <a:pt x="193522" y="119634"/>
                    <a:pt x="215525" y="125540"/>
                    <a:pt x="243433" y="124301"/>
                  </a:cubicBezTo>
                  <a:cubicBezTo>
                    <a:pt x="264674" y="123349"/>
                    <a:pt x="280295" y="118491"/>
                    <a:pt x="295440" y="103156"/>
                  </a:cubicBezTo>
                  <a:cubicBezTo>
                    <a:pt x="327634" y="70580"/>
                    <a:pt x="362019" y="40100"/>
                    <a:pt x="395357" y="8573"/>
                  </a:cubicBezTo>
                  <a:cubicBezTo>
                    <a:pt x="401738" y="2572"/>
                    <a:pt x="408501" y="0"/>
                    <a:pt x="417455" y="0"/>
                  </a:cubicBezTo>
                  <a:cubicBezTo>
                    <a:pt x="621480" y="191"/>
                    <a:pt x="825601" y="191"/>
                    <a:pt x="1029626" y="191"/>
                  </a:cubicBezTo>
                  <a:cubicBezTo>
                    <a:pt x="1032674" y="191"/>
                    <a:pt x="1035818" y="0"/>
                    <a:pt x="1038866" y="476"/>
                  </a:cubicBezTo>
                  <a:cubicBezTo>
                    <a:pt x="1047057" y="1905"/>
                    <a:pt x="1052963" y="9049"/>
                    <a:pt x="1052391" y="17240"/>
                  </a:cubicBezTo>
                  <a:cubicBezTo>
                    <a:pt x="1051820" y="25908"/>
                    <a:pt x="1046962" y="31147"/>
                    <a:pt x="1038675" y="32766"/>
                  </a:cubicBezTo>
                  <a:cubicBezTo>
                    <a:pt x="1035342" y="33433"/>
                    <a:pt x="1031817" y="33052"/>
                    <a:pt x="1028389" y="33052"/>
                  </a:cubicBezTo>
                  <a:cubicBezTo>
                    <a:pt x="928281" y="33147"/>
                    <a:pt x="828268" y="33147"/>
                    <a:pt x="728351" y="33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PE"/>
            </a:p>
          </p:txBody>
        </p:sp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0E6AD9B6-115A-4984-B841-C6A4A0018B8C}"/>
                </a:ext>
              </a:extLst>
            </p:cNvPr>
            <p:cNvSpPr/>
            <p:nvPr userDrawn="1"/>
          </p:nvSpPr>
          <p:spPr>
            <a:xfrm>
              <a:off x="1449190" y="2872652"/>
              <a:ext cx="1052234" cy="156694"/>
            </a:xfrm>
            <a:custGeom>
              <a:avLst/>
              <a:gdLst>
                <a:gd name="connsiteX0" fmla="*/ 723332 w 1052234"/>
                <a:gd name="connsiteY0" fmla="*/ 156504 h 156694"/>
                <a:gd name="connsiteX1" fmla="*/ 418246 w 1052234"/>
                <a:gd name="connsiteY1" fmla="*/ 156695 h 156694"/>
                <a:gd name="connsiteX2" fmla="*/ 393671 w 1052234"/>
                <a:gd name="connsiteY2" fmla="*/ 146789 h 156694"/>
                <a:gd name="connsiteX3" fmla="*/ 279753 w 1052234"/>
                <a:gd name="connsiteY3" fmla="*/ 40109 h 156694"/>
                <a:gd name="connsiteX4" fmla="*/ 262703 w 1052234"/>
                <a:gd name="connsiteY4" fmla="*/ 33537 h 156694"/>
                <a:gd name="connsiteX5" fmla="*/ 213459 w 1052234"/>
                <a:gd name="connsiteY5" fmla="*/ 33537 h 156694"/>
                <a:gd name="connsiteX6" fmla="*/ 197647 w 1052234"/>
                <a:gd name="connsiteY6" fmla="*/ 40109 h 156694"/>
                <a:gd name="connsiteX7" fmla="*/ 154785 w 1052234"/>
                <a:gd name="connsiteY7" fmla="*/ 81447 h 156694"/>
                <a:gd name="connsiteX8" fmla="*/ 135068 w 1052234"/>
                <a:gd name="connsiteY8" fmla="*/ 89734 h 156694"/>
                <a:gd name="connsiteX9" fmla="*/ 20006 w 1052234"/>
                <a:gd name="connsiteY9" fmla="*/ 90115 h 156694"/>
                <a:gd name="connsiteX10" fmla="*/ 4 w 1052234"/>
                <a:gd name="connsiteY10" fmla="*/ 73161 h 156694"/>
                <a:gd name="connsiteX11" fmla="*/ 19625 w 1052234"/>
                <a:gd name="connsiteY11" fmla="*/ 57063 h 156694"/>
                <a:gd name="connsiteX12" fmla="*/ 124400 w 1052234"/>
                <a:gd name="connsiteY12" fmla="*/ 56778 h 156694"/>
                <a:gd name="connsiteX13" fmla="*/ 138497 w 1052234"/>
                <a:gd name="connsiteY13" fmla="*/ 50967 h 156694"/>
                <a:gd name="connsiteX14" fmla="*/ 180979 w 1052234"/>
                <a:gd name="connsiteY14" fmla="*/ 9153 h 156694"/>
                <a:gd name="connsiteX15" fmla="*/ 202791 w 1052234"/>
                <a:gd name="connsiteY15" fmla="*/ 9 h 156694"/>
                <a:gd name="connsiteX16" fmla="*/ 273657 w 1052234"/>
                <a:gd name="connsiteY16" fmla="*/ 9 h 156694"/>
                <a:gd name="connsiteX17" fmla="*/ 295659 w 1052234"/>
                <a:gd name="connsiteY17" fmla="*/ 8772 h 156694"/>
                <a:gd name="connsiteX18" fmla="*/ 411102 w 1052234"/>
                <a:gd name="connsiteY18" fmla="*/ 116880 h 156694"/>
                <a:gd name="connsiteX19" fmla="*/ 427200 w 1052234"/>
                <a:gd name="connsiteY19" fmla="*/ 123167 h 156694"/>
                <a:gd name="connsiteX20" fmla="*/ 1027084 w 1052234"/>
                <a:gd name="connsiteY20" fmla="*/ 123453 h 156694"/>
                <a:gd name="connsiteX21" fmla="*/ 1036324 w 1052234"/>
                <a:gd name="connsiteY21" fmla="*/ 123548 h 156694"/>
                <a:gd name="connsiteX22" fmla="*/ 1052230 w 1052234"/>
                <a:gd name="connsiteY22" fmla="*/ 140217 h 156694"/>
                <a:gd name="connsiteX23" fmla="*/ 1036704 w 1052234"/>
                <a:gd name="connsiteY23" fmla="*/ 156314 h 156694"/>
                <a:gd name="connsiteX24" fmla="*/ 1027465 w 1052234"/>
                <a:gd name="connsiteY24" fmla="*/ 156409 h 156694"/>
                <a:gd name="connsiteX25" fmla="*/ 723332 w 1052234"/>
                <a:gd name="connsiteY25" fmla="*/ 156504 h 15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2234" h="156694">
                  <a:moveTo>
                    <a:pt x="723332" y="156504"/>
                  </a:moveTo>
                  <a:cubicBezTo>
                    <a:pt x="621605" y="156504"/>
                    <a:pt x="519973" y="156409"/>
                    <a:pt x="418246" y="156695"/>
                  </a:cubicBezTo>
                  <a:cubicBezTo>
                    <a:pt x="408245" y="156695"/>
                    <a:pt x="400815" y="153552"/>
                    <a:pt x="393671" y="146789"/>
                  </a:cubicBezTo>
                  <a:cubicBezTo>
                    <a:pt x="355953" y="110975"/>
                    <a:pt x="318043" y="75351"/>
                    <a:pt x="279753" y="40109"/>
                  </a:cubicBezTo>
                  <a:cubicBezTo>
                    <a:pt x="275562" y="36204"/>
                    <a:pt x="268609" y="33918"/>
                    <a:pt x="262703" y="33537"/>
                  </a:cubicBezTo>
                  <a:cubicBezTo>
                    <a:pt x="246320" y="32679"/>
                    <a:pt x="229842" y="32679"/>
                    <a:pt x="213459" y="33537"/>
                  </a:cubicBezTo>
                  <a:cubicBezTo>
                    <a:pt x="208029" y="33822"/>
                    <a:pt x="201648" y="36489"/>
                    <a:pt x="197647" y="40109"/>
                  </a:cubicBezTo>
                  <a:cubicBezTo>
                    <a:pt x="182979" y="53539"/>
                    <a:pt x="169644" y="68303"/>
                    <a:pt x="154785" y="81447"/>
                  </a:cubicBezTo>
                  <a:cubicBezTo>
                    <a:pt x="149641" y="86019"/>
                    <a:pt x="141736" y="89639"/>
                    <a:pt x="135068" y="89734"/>
                  </a:cubicBezTo>
                  <a:cubicBezTo>
                    <a:pt x="96777" y="90496"/>
                    <a:pt x="58392" y="90210"/>
                    <a:pt x="20006" y="90115"/>
                  </a:cubicBezTo>
                  <a:cubicBezTo>
                    <a:pt x="7147" y="90115"/>
                    <a:pt x="-187" y="83638"/>
                    <a:pt x="4" y="73161"/>
                  </a:cubicBezTo>
                  <a:cubicBezTo>
                    <a:pt x="194" y="63159"/>
                    <a:pt x="7147" y="57159"/>
                    <a:pt x="19625" y="57063"/>
                  </a:cubicBezTo>
                  <a:cubicBezTo>
                    <a:pt x="54582" y="56873"/>
                    <a:pt x="89443" y="57254"/>
                    <a:pt x="124400" y="56778"/>
                  </a:cubicBezTo>
                  <a:cubicBezTo>
                    <a:pt x="129163" y="56682"/>
                    <a:pt x="134973" y="54301"/>
                    <a:pt x="138497" y="50967"/>
                  </a:cubicBezTo>
                  <a:cubicBezTo>
                    <a:pt x="153070" y="37442"/>
                    <a:pt x="167072" y="23345"/>
                    <a:pt x="180979" y="9153"/>
                  </a:cubicBezTo>
                  <a:cubicBezTo>
                    <a:pt x="187074" y="2866"/>
                    <a:pt x="193742" y="-182"/>
                    <a:pt x="202791" y="9"/>
                  </a:cubicBezTo>
                  <a:cubicBezTo>
                    <a:pt x="226412" y="485"/>
                    <a:pt x="250035" y="485"/>
                    <a:pt x="273657" y="9"/>
                  </a:cubicBezTo>
                  <a:cubicBezTo>
                    <a:pt x="282610" y="-182"/>
                    <a:pt x="289278" y="2771"/>
                    <a:pt x="295659" y="8772"/>
                  </a:cubicBezTo>
                  <a:cubicBezTo>
                    <a:pt x="333950" y="44967"/>
                    <a:pt x="372336" y="81162"/>
                    <a:pt x="411102" y="116880"/>
                  </a:cubicBezTo>
                  <a:cubicBezTo>
                    <a:pt x="415103" y="120595"/>
                    <a:pt x="421770" y="123167"/>
                    <a:pt x="427200" y="123167"/>
                  </a:cubicBezTo>
                  <a:cubicBezTo>
                    <a:pt x="627129" y="123453"/>
                    <a:pt x="827154" y="123453"/>
                    <a:pt x="1027084" y="123453"/>
                  </a:cubicBezTo>
                  <a:cubicBezTo>
                    <a:pt x="1030132" y="123453"/>
                    <a:pt x="1033275" y="123262"/>
                    <a:pt x="1036324" y="123548"/>
                  </a:cubicBezTo>
                  <a:cubicBezTo>
                    <a:pt x="1045849" y="124310"/>
                    <a:pt x="1052421" y="131168"/>
                    <a:pt x="1052230" y="140217"/>
                  </a:cubicBezTo>
                  <a:cubicBezTo>
                    <a:pt x="1052040" y="148884"/>
                    <a:pt x="1045753" y="155457"/>
                    <a:pt x="1036704" y="156314"/>
                  </a:cubicBezTo>
                  <a:cubicBezTo>
                    <a:pt x="1033656" y="156600"/>
                    <a:pt x="1030513" y="156409"/>
                    <a:pt x="1027465" y="156409"/>
                  </a:cubicBezTo>
                  <a:cubicBezTo>
                    <a:pt x="926024" y="156504"/>
                    <a:pt x="824678" y="156504"/>
                    <a:pt x="723332" y="156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PE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7A67E854-9828-422E-94A6-E1626662E5A5}"/>
                </a:ext>
              </a:extLst>
            </p:cNvPr>
            <p:cNvSpPr/>
            <p:nvPr userDrawn="1"/>
          </p:nvSpPr>
          <p:spPr>
            <a:xfrm>
              <a:off x="2090345" y="2626273"/>
              <a:ext cx="394588" cy="261914"/>
            </a:xfrm>
            <a:custGeom>
              <a:avLst/>
              <a:gdLst>
                <a:gd name="connsiteX0" fmla="*/ 33504 w 394588"/>
                <a:gd name="connsiteY0" fmla="*/ 32933 h 261914"/>
                <a:gd name="connsiteX1" fmla="*/ 33504 w 394588"/>
                <a:gd name="connsiteY1" fmla="*/ 115133 h 261914"/>
                <a:gd name="connsiteX2" fmla="*/ 44744 w 394588"/>
                <a:gd name="connsiteY2" fmla="*/ 115133 h 261914"/>
                <a:gd name="connsiteX3" fmla="*/ 144375 w 394588"/>
                <a:gd name="connsiteY3" fmla="*/ 115514 h 261914"/>
                <a:gd name="connsiteX4" fmla="*/ 162663 w 394588"/>
                <a:gd name="connsiteY4" fmla="*/ 123896 h 261914"/>
                <a:gd name="connsiteX5" fmla="*/ 207145 w 394588"/>
                <a:gd name="connsiteY5" fmla="*/ 173712 h 261914"/>
                <a:gd name="connsiteX6" fmla="*/ 221623 w 394588"/>
                <a:gd name="connsiteY6" fmla="*/ 180570 h 261914"/>
                <a:gd name="connsiteX7" fmla="*/ 263342 w 394588"/>
                <a:gd name="connsiteY7" fmla="*/ 180856 h 261914"/>
                <a:gd name="connsiteX8" fmla="*/ 272867 w 394588"/>
                <a:gd name="connsiteY8" fmla="*/ 160949 h 261914"/>
                <a:gd name="connsiteX9" fmla="*/ 348400 w 394588"/>
                <a:gd name="connsiteY9" fmla="*/ 132088 h 261914"/>
                <a:gd name="connsiteX10" fmla="*/ 394502 w 394588"/>
                <a:gd name="connsiteY10" fmla="*/ 199906 h 261914"/>
                <a:gd name="connsiteX11" fmla="*/ 342019 w 394588"/>
                <a:gd name="connsiteY11" fmla="*/ 260675 h 261914"/>
                <a:gd name="connsiteX12" fmla="*/ 269819 w 394588"/>
                <a:gd name="connsiteY12" fmla="*/ 224290 h 261914"/>
                <a:gd name="connsiteX13" fmla="*/ 253246 w 394588"/>
                <a:gd name="connsiteY13" fmla="*/ 213622 h 261914"/>
                <a:gd name="connsiteX14" fmla="*/ 209145 w 394588"/>
                <a:gd name="connsiteY14" fmla="*/ 213527 h 261914"/>
                <a:gd name="connsiteX15" fmla="*/ 190762 w 394588"/>
                <a:gd name="connsiteY15" fmla="*/ 205145 h 261914"/>
                <a:gd name="connsiteX16" fmla="*/ 146661 w 394588"/>
                <a:gd name="connsiteY16" fmla="*/ 155043 h 261914"/>
                <a:gd name="connsiteX17" fmla="*/ 130850 w 394588"/>
                <a:gd name="connsiteY17" fmla="*/ 147995 h 261914"/>
                <a:gd name="connsiteX18" fmla="*/ 20931 w 394588"/>
                <a:gd name="connsiteY18" fmla="*/ 148090 h 261914"/>
                <a:gd name="connsiteX19" fmla="*/ 72 w 394588"/>
                <a:gd name="connsiteY19" fmla="*/ 126944 h 261914"/>
                <a:gd name="connsiteX20" fmla="*/ 72 w 394588"/>
                <a:gd name="connsiteY20" fmla="*/ 22169 h 261914"/>
                <a:gd name="connsiteX21" fmla="*/ 22264 w 394588"/>
                <a:gd name="connsiteY21" fmla="*/ 71 h 261914"/>
                <a:gd name="connsiteX22" fmla="*/ 95131 w 394588"/>
                <a:gd name="connsiteY22" fmla="*/ 71 h 261914"/>
                <a:gd name="connsiteX23" fmla="*/ 115133 w 394588"/>
                <a:gd name="connsiteY23" fmla="*/ 16835 h 261914"/>
                <a:gd name="connsiteX24" fmla="*/ 95512 w 394588"/>
                <a:gd name="connsiteY24" fmla="*/ 32837 h 261914"/>
                <a:gd name="connsiteX25" fmla="*/ 33504 w 394588"/>
                <a:gd name="connsiteY25" fmla="*/ 32933 h 261914"/>
                <a:gd name="connsiteX26" fmla="*/ 328779 w 394588"/>
                <a:gd name="connsiteY26" fmla="*/ 228576 h 261914"/>
                <a:gd name="connsiteX27" fmla="*/ 361450 w 394588"/>
                <a:gd name="connsiteY27" fmla="*/ 196001 h 261914"/>
                <a:gd name="connsiteX28" fmla="*/ 328684 w 394588"/>
                <a:gd name="connsiteY28" fmla="*/ 162377 h 261914"/>
                <a:gd name="connsiteX29" fmla="*/ 296013 w 394588"/>
                <a:gd name="connsiteY29" fmla="*/ 194953 h 261914"/>
                <a:gd name="connsiteX30" fmla="*/ 328779 w 394588"/>
                <a:gd name="connsiteY30" fmla="*/ 228576 h 26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94588" h="261914">
                  <a:moveTo>
                    <a:pt x="33504" y="32933"/>
                  </a:moveTo>
                  <a:cubicBezTo>
                    <a:pt x="33504" y="60650"/>
                    <a:pt x="33504" y="87225"/>
                    <a:pt x="33504" y="115133"/>
                  </a:cubicBezTo>
                  <a:cubicBezTo>
                    <a:pt x="37505" y="115133"/>
                    <a:pt x="41124" y="115133"/>
                    <a:pt x="44744" y="115133"/>
                  </a:cubicBezTo>
                  <a:cubicBezTo>
                    <a:pt x="77986" y="115133"/>
                    <a:pt x="111228" y="114657"/>
                    <a:pt x="144375" y="115514"/>
                  </a:cubicBezTo>
                  <a:cubicBezTo>
                    <a:pt x="150662" y="115705"/>
                    <a:pt x="158282" y="119324"/>
                    <a:pt x="162663" y="123896"/>
                  </a:cubicBezTo>
                  <a:cubicBezTo>
                    <a:pt x="177998" y="139994"/>
                    <a:pt x="192000" y="157424"/>
                    <a:pt x="207145" y="173712"/>
                  </a:cubicBezTo>
                  <a:cubicBezTo>
                    <a:pt x="210574" y="177427"/>
                    <a:pt x="216575" y="180189"/>
                    <a:pt x="221623" y="180570"/>
                  </a:cubicBezTo>
                  <a:cubicBezTo>
                    <a:pt x="235529" y="181523"/>
                    <a:pt x="249626" y="180856"/>
                    <a:pt x="263342" y="180856"/>
                  </a:cubicBezTo>
                  <a:cubicBezTo>
                    <a:pt x="266676" y="173712"/>
                    <a:pt x="269248" y="167045"/>
                    <a:pt x="272867" y="160949"/>
                  </a:cubicBezTo>
                  <a:cubicBezTo>
                    <a:pt x="288488" y="134755"/>
                    <a:pt x="319730" y="122944"/>
                    <a:pt x="348400" y="132088"/>
                  </a:cubicBezTo>
                  <a:cubicBezTo>
                    <a:pt x="377357" y="141232"/>
                    <a:pt x="396025" y="168759"/>
                    <a:pt x="394502" y="199906"/>
                  </a:cubicBezTo>
                  <a:cubicBezTo>
                    <a:pt x="393073" y="229052"/>
                    <a:pt x="370404" y="255341"/>
                    <a:pt x="342019" y="260675"/>
                  </a:cubicBezTo>
                  <a:cubicBezTo>
                    <a:pt x="311825" y="266390"/>
                    <a:pt x="282202" y="252008"/>
                    <a:pt x="269819" y="224290"/>
                  </a:cubicBezTo>
                  <a:cubicBezTo>
                    <a:pt x="266200" y="216098"/>
                    <a:pt x="262199" y="213050"/>
                    <a:pt x="253246" y="213622"/>
                  </a:cubicBezTo>
                  <a:cubicBezTo>
                    <a:pt x="238577" y="214479"/>
                    <a:pt x="223718" y="214670"/>
                    <a:pt x="209145" y="213527"/>
                  </a:cubicBezTo>
                  <a:cubicBezTo>
                    <a:pt x="202763" y="212955"/>
                    <a:pt x="195143" y="209717"/>
                    <a:pt x="190762" y="205145"/>
                  </a:cubicBezTo>
                  <a:cubicBezTo>
                    <a:pt x="175427" y="189047"/>
                    <a:pt x="160948" y="172093"/>
                    <a:pt x="146661" y="155043"/>
                  </a:cubicBezTo>
                  <a:cubicBezTo>
                    <a:pt x="142280" y="149804"/>
                    <a:pt x="137613" y="147899"/>
                    <a:pt x="130850" y="147995"/>
                  </a:cubicBezTo>
                  <a:cubicBezTo>
                    <a:pt x="94179" y="148280"/>
                    <a:pt x="57602" y="148185"/>
                    <a:pt x="20931" y="148090"/>
                  </a:cubicBezTo>
                  <a:cubicBezTo>
                    <a:pt x="5405" y="148090"/>
                    <a:pt x="72" y="142565"/>
                    <a:pt x="72" y="126944"/>
                  </a:cubicBezTo>
                  <a:cubicBezTo>
                    <a:pt x="-24" y="91988"/>
                    <a:pt x="-24" y="57126"/>
                    <a:pt x="72" y="22169"/>
                  </a:cubicBezTo>
                  <a:cubicBezTo>
                    <a:pt x="72" y="5215"/>
                    <a:pt x="5310" y="71"/>
                    <a:pt x="22264" y="71"/>
                  </a:cubicBezTo>
                  <a:cubicBezTo>
                    <a:pt x="46554" y="-24"/>
                    <a:pt x="70842" y="-24"/>
                    <a:pt x="95131" y="71"/>
                  </a:cubicBezTo>
                  <a:cubicBezTo>
                    <a:pt x="108085" y="167"/>
                    <a:pt x="115324" y="6358"/>
                    <a:pt x="115133" y="16835"/>
                  </a:cubicBezTo>
                  <a:cubicBezTo>
                    <a:pt x="114943" y="26932"/>
                    <a:pt x="107894" y="32837"/>
                    <a:pt x="95512" y="32837"/>
                  </a:cubicBezTo>
                  <a:cubicBezTo>
                    <a:pt x="74938" y="33028"/>
                    <a:pt x="54554" y="32933"/>
                    <a:pt x="33504" y="32933"/>
                  </a:cubicBezTo>
                  <a:close/>
                  <a:moveTo>
                    <a:pt x="328779" y="228576"/>
                  </a:moveTo>
                  <a:cubicBezTo>
                    <a:pt x="346781" y="228576"/>
                    <a:pt x="361259" y="214098"/>
                    <a:pt x="361450" y="196001"/>
                  </a:cubicBezTo>
                  <a:cubicBezTo>
                    <a:pt x="361640" y="177427"/>
                    <a:pt x="346972" y="162377"/>
                    <a:pt x="328684" y="162377"/>
                  </a:cubicBezTo>
                  <a:cubicBezTo>
                    <a:pt x="310777" y="162377"/>
                    <a:pt x="296203" y="176855"/>
                    <a:pt x="296013" y="194953"/>
                  </a:cubicBezTo>
                  <a:cubicBezTo>
                    <a:pt x="295823" y="213622"/>
                    <a:pt x="310396" y="228576"/>
                    <a:pt x="328779" y="22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PE"/>
            </a:p>
          </p:txBody>
        </p:sp>
      </p:grpSp>
      <p:sp>
        <p:nvSpPr>
          <p:cNvPr id="64" name="Rectangle 36">
            <a:extLst>
              <a:ext uri="{FF2B5EF4-FFF2-40B4-BE49-F238E27FC236}">
                <a16:creationId xmlns:a16="http://schemas.microsoft.com/office/drawing/2014/main" id="{567F7ABF-A045-4DD0-A7CE-4ADE564891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30923"/>
            <a:ext cx="5125677" cy="227077"/>
          </a:xfrm>
          <a:prstGeom prst="rect">
            <a:avLst/>
          </a:prstGeom>
          <a:solidFill>
            <a:srgbClr val="1B5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s-PE"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" name="Rectangle 37">
            <a:extLst>
              <a:ext uri="{FF2B5EF4-FFF2-40B4-BE49-F238E27FC236}">
                <a16:creationId xmlns:a16="http://schemas.microsoft.com/office/drawing/2014/main" id="{14F72AEC-E3DD-45A6-89C2-79762D1470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04515" y="6630923"/>
            <a:ext cx="3635802" cy="227077"/>
          </a:xfrm>
          <a:prstGeom prst="rect">
            <a:avLst/>
          </a:prstGeom>
          <a:solidFill>
            <a:srgbClr val="3494BA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111" name="Rectangle 38">
            <a:extLst>
              <a:ext uri="{FF2B5EF4-FFF2-40B4-BE49-F238E27FC236}">
                <a16:creationId xmlns:a16="http://schemas.microsoft.com/office/drawing/2014/main" id="{89F32004-A3A6-42C8-BD74-01EC16A266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40317" y="6630923"/>
            <a:ext cx="2150160" cy="227077"/>
          </a:xfrm>
          <a:prstGeom prst="rect">
            <a:avLst/>
          </a:prstGeom>
          <a:solidFill>
            <a:srgbClr val="28A6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s-PE"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" name="Rectangle 39">
            <a:extLst>
              <a:ext uri="{FF2B5EF4-FFF2-40B4-BE49-F238E27FC236}">
                <a16:creationId xmlns:a16="http://schemas.microsoft.com/office/drawing/2014/main" id="{7C7096B6-CD09-4F50-8E77-B1E0C43207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90477" y="6630923"/>
            <a:ext cx="1301523" cy="227077"/>
          </a:xfrm>
          <a:prstGeom prst="rect">
            <a:avLst/>
          </a:prstGeom>
          <a:solidFill>
            <a:srgbClr val="3494BA">
              <a:lumMod val="60000"/>
              <a:lumOff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51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4" r:id="rId2"/>
    <p:sldLayoutId id="2147483695" r:id="rId3"/>
    <p:sldLayoutId id="2147483696" r:id="rId4"/>
    <p:sldLayoutId id="2147483654" r:id="rId5"/>
    <p:sldLayoutId id="2147483675" r:id="rId6"/>
    <p:sldLayoutId id="2147483676" r:id="rId7"/>
    <p:sldLayoutId id="2147483677" r:id="rId8"/>
    <p:sldLayoutId id="2147483678" r:id="rId9"/>
    <p:sldLayoutId id="2147483680" r:id="rId10"/>
    <p:sldLayoutId id="2147483681" r:id="rId11"/>
    <p:sldLayoutId id="2147483682" r:id="rId12"/>
    <p:sldLayoutId id="2147483684" r:id="rId13"/>
    <p:sldLayoutId id="2147483686" r:id="rId14"/>
    <p:sldLayoutId id="2147483687" r:id="rId15"/>
    <p:sldLayoutId id="2147483688" r:id="rId16"/>
    <p:sldLayoutId id="2147483671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14BDD7D-DB96-492C-9D99-E45B7103CC29}"/>
              </a:ext>
            </a:extLst>
          </p:cNvPr>
          <p:cNvSpPr/>
          <p:nvPr/>
        </p:nvSpPr>
        <p:spPr>
          <a:xfrm>
            <a:off x="-21498" y="-65314"/>
            <a:ext cx="2753139" cy="69315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83183435-918C-4FC6-AE19-C8F47C91C04C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-491959" y="1980867"/>
            <a:ext cx="3400547" cy="2459624"/>
            <a:chOff x="-104" y="2990"/>
            <a:chExt cx="1915" cy="118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04413B8F-D0DB-47DE-A788-9BD566D2C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" y="3077"/>
              <a:ext cx="219" cy="1102"/>
            </a:xfrm>
            <a:custGeom>
              <a:avLst/>
              <a:gdLst>
                <a:gd name="T0" fmla="*/ 76 w 116"/>
                <a:gd name="T1" fmla="*/ 333 h 584"/>
                <a:gd name="T2" fmla="*/ 91 w 116"/>
                <a:gd name="T3" fmla="*/ 369 h 584"/>
                <a:gd name="T4" fmla="*/ 105 w 116"/>
                <a:gd name="T5" fmla="*/ 400 h 584"/>
                <a:gd name="T6" fmla="*/ 104 w 116"/>
                <a:gd name="T7" fmla="*/ 548 h 584"/>
                <a:gd name="T8" fmla="*/ 116 w 116"/>
                <a:gd name="T9" fmla="*/ 584 h 584"/>
                <a:gd name="T10" fmla="*/ 84 w 116"/>
                <a:gd name="T11" fmla="*/ 584 h 584"/>
                <a:gd name="T12" fmla="*/ 86 w 116"/>
                <a:gd name="T13" fmla="*/ 383 h 584"/>
                <a:gd name="T14" fmla="*/ 82 w 116"/>
                <a:gd name="T15" fmla="*/ 453 h 584"/>
                <a:gd name="T16" fmla="*/ 82 w 116"/>
                <a:gd name="T17" fmla="*/ 557 h 584"/>
                <a:gd name="T18" fmla="*/ 76 w 116"/>
                <a:gd name="T19" fmla="*/ 584 h 584"/>
                <a:gd name="T20" fmla="*/ 68 w 116"/>
                <a:gd name="T21" fmla="*/ 584 h 584"/>
                <a:gd name="T22" fmla="*/ 68 w 116"/>
                <a:gd name="T23" fmla="*/ 516 h 584"/>
                <a:gd name="T24" fmla="*/ 57 w 116"/>
                <a:gd name="T25" fmla="*/ 487 h 584"/>
                <a:gd name="T26" fmla="*/ 59 w 116"/>
                <a:gd name="T27" fmla="*/ 468 h 584"/>
                <a:gd name="T28" fmla="*/ 68 w 116"/>
                <a:gd name="T29" fmla="*/ 449 h 584"/>
                <a:gd name="T30" fmla="*/ 69 w 116"/>
                <a:gd name="T31" fmla="*/ 381 h 584"/>
                <a:gd name="T32" fmla="*/ 48 w 116"/>
                <a:gd name="T33" fmla="*/ 334 h 584"/>
                <a:gd name="T34" fmla="*/ 20 w 116"/>
                <a:gd name="T35" fmla="*/ 266 h 584"/>
                <a:gd name="T36" fmla="*/ 20 w 116"/>
                <a:gd name="T37" fmla="*/ 64 h 584"/>
                <a:gd name="T38" fmla="*/ 11 w 116"/>
                <a:gd name="T39" fmla="*/ 40 h 584"/>
                <a:gd name="T40" fmla="*/ 9 w 116"/>
                <a:gd name="T41" fmla="*/ 10 h 584"/>
                <a:gd name="T42" fmla="*/ 41 w 116"/>
                <a:gd name="T43" fmla="*/ 11 h 584"/>
                <a:gd name="T44" fmla="*/ 38 w 116"/>
                <a:gd name="T45" fmla="*/ 39 h 584"/>
                <a:gd name="T46" fmla="*/ 28 w 116"/>
                <a:gd name="T47" fmla="*/ 64 h 584"/>
                <a:gd name="T48" fmla="*/ 28 w 116"/>
                <a:gd name="T49" fmla="*/ 275 h 584"/>
                <a:gd name="T50" fmla="*/ 58 w 116"/>
                <a:gd name="T51" fmla="*/ 333 h 584"/>
                <a:gd name="T52" fmla="*/ 64 w 116"/>
                <a:gd name="T53" fmla="*/ 316 h 584"/>
                <a:gd name="T54" fmla="*/ 76 w 116"/>
                <a:gd name="T55" fmla="*/ 333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" h="584">
                  <a:moveTo>
                    <a:pt x="76" y="333"/>
                  </a:moveTo>
                  <a:cubicBezTo>
                    <a:pt x="74" y="348"/>
                    <a:pt x="79" y="360"/>
                    <a:pt x="91" y="369"/>
                  </a:cubicBezTo>
                  <a:cubicBezTo>
                    <a:pt x="102" y="377"/>
                    <a:pt x="105" y="387"/>
                    <a:pt x="105" y="400"/>
                  </a:cubicBezTo>
                  <a:cubicBezTo>
                    <a:pt x="104" y="450"/>
                    <a:pt x="105" y="499"/>
                    <a:pt x="104" y="548"/>
                  </a:cubicBezTo>
                  <a:cubicBezTo>
                    <a:pt x="104" y="562"/>
                    <a:pt x="106" y="574"/>
                    <a:pt x="116" y="584"/>
                  </a:cubicBezTo>
                  <a:cubicBezTo>
                    <a:pt x="106" y="584"/>
                    <a:pt x="95" y="584"/>
                    <a:pt x="84" y="584"/>
                  </a:cubicBezTo>
                  <a:cubicBezTo>
                    <a:pt x="96" y="517"/>
                    <a:pt x="88" y="450"/>
                    <a:pt x="86" y="383"/>
                  </a:cubicBezTo>
                  <a:cubicBezTo>
                    <a:pt x="82" y="406"/>
                    <a:pt x="82" y="430"/>
                    <a:pt x="82" y="453"/>
                  </a:cubicBezTo>
                  <a:cubicBezTo>
                    <a:pt x="82" y="488"/>
                    <a:pt x="82" y="523"/>
                    <a:pt x="82" y="557"/>
                  </a:cubicBezTo>
                  <a:cubicBezTo>
                    <a:pt x="82" y="567"/>
                    <a:pt x="83" y="576"/>
                    <a:pt x="76" y="584"/>
                  </a:cubicBezTo>
                  <a:cubicBezTo>
                    <a:pt x="74" y="584"/>
                    <a:pt x="71" y="584"/>
                    <a:pt x="68" y="584"/>
                  </a:cubicBezTo>
                  <a:cubicBezTo>
                    <a:pt x="68" y="561"/>
                    <a:pt x="68" y="539"/>
                    <a:pt x="68" y="516"/>
                  </a:cubicBezTo>
                  <a:cubicBezTo>
                    <a:pt x="68" y="505"/>
                    <a:pt x="70" y="494"/>
                    <a:pt x="57" y="487"/>
                  </a:cubicBezTo>
                  <a:cubicBezTo>
                    <a:pt x="48" y="482"/>
                    <a:pt x="52" y="471"/>
                    <a:pt x="59" y="468"/>
                  </a:cubicBezTo>
                  <a:cubicBezTo>
                    <a:pt x="70" y="464"/>
                    <a:pt x="68" y="457"/>
                    <a:pt x="68" y="449"/>
                  </a:cubicBezTo>
                  <a:cubicBezTo>
                    <a:pt x="68" y="427"/>
                    <a:pt x="67" y="404"/>
                    <a:pt x="69" y="381"/>
                  </a:cubicBezTo>
                  <a:cubicBezTo>
                    <a:pt x="70" y="361"/>
                    <a:pt x="62" y="346"/>
                    <a:pt x="48" y="334"/>
                  </a:cubicBezTo>
                  <a:cubicBezTo>
                    <a:pt x="25" y="316"/>
                    <a:pt x="19" y="294"/>
                    <a:pt x="20" y="266"/>
                  </a:cubicBezTo>
                  <a:cubicBezTo>
                    <a:pt x="21" y="199"/>
                    <a:pt x="20" y="131"/>
                    <a:pt x="20" y="64"/>
                  </a:cubicBezTo>
                  <a:cubicBezTo>
                    <a:pt x="20" y="55"/>
                    <a:pt x="20" y="47"/>
                    <a:pt x="11" y="40"/>
                  </a:cubicBezTo>
                  <a:cubicBezTo>
                    <a:pt x="1" y="32"/>
                    <a:pt x="0" y="19"/>
                    <a:pt x="9" y="10"/>
                  </a:cubicBezTo>
                  <a:cubicBezTo>
                    <a:pt x="19" y="0"/>
                    <a:pt x="31" y="1"/>
                    <a:pt x="41" y="11"/>
                  </a:cubicBezTo>
                  <a:cubicBezTo>
                    <a:pt x="53" y="22"/>
                    <a:pt x="47" y="32"/>
                    <a:pt x="38" y="39"/>
                  </a:cubicBezTo>
                  <a:cubicBezTo>
                    <a:pt x="29" y="46"/>
                    <a:pt x="28" y="54"/>
                    <a:pt x="28" y="64"/>
                  </a:cubicBezTo>
                  <a:cubicBezTo>
                    <a:pt x="28" y="134"/>
                    <a:pt x="28" y="205"/>
                    <a:pt x="28" y="275"/>
                  </a:cubicBezTo>
                  <a:cubicBezTo>
                    <a:pt x="28" y="310"/>
                    <a:pt x="28" y="310"/>
                    <a:pt x="58" y="333"/>
                  </a:cubicBezTo>
                  <a:cubicBezTo>
                    <a:pt x="63" y="329"/>
                    <a:pt x="57" y="319"/>
                    <a:pt x="64" y="316"/>
                  </a:cubicBezTo>
                  <a:cubicBezTo>
                    <a:pt x="69" y="321"/>
                    <a:pt x="73" y="327"/>
                    <a:pt x="76" y="3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4B700FE1-66D5-415D-8191-2B3036E56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3137"/>
              <a:ext cx="334" cy="1042"/>
            </a:xfrm>
            <a:custGeom>
              <a:avLst/>
              <a:gdLst>
                <a:gd name="T0" fmla="*/ 0 w 177"/>
                <a:gd name="T1" fmla="*/ 552 h 552"/>
                <a:gd name="T2" fmla="*/ 0 w 177"/>
                <a:gd name="T3" fmla="*/ 328 h 552"/>
                <a:gd name="T4" fmla="*/ 13 w 177"/>
                <a:gd name="T5" fmla="*/ 297 h 552"/>
                <a:gd name="T6" fmla="*/ 139 w 177"/>
                <a:gd name="T7" fmla="*/ 171 h 552"/>
                <a:gd name="T8" fmla="*/ 153 w 177"/>
                <a:gd name="T9" fmla="*/ 140 h 552"/>
                <a:gd name="T10" fmla="*/ 152 w 177"/>
                <a:gd name="T11" fmla="*/ 66 h 552"/>
                <a:gd name="T12" fmla="*/ 140 w 177"/>
                <a:gd name="T13" fmla="*/ 36 h 552"/>
                <a:gd name="T14" fmla="*/ 142 w 177"/>
                <a:gd name="T15" fmla="*/ 10 h 552"/>
                <a:gd name="T16" fmla="*/ 167 w 177"/>
                <a:gd name="T17" fmla="*/ 9 h 552"/>
                <a:gd name="T18" fmla="*/ 167 w 177"/>
                <a:gd name="T19" fmla="*/ 37 h 552"/>
                <a:gd name="T20" fmla="*/ 156 w 177"/>
                <a:gd name="T21" fmla="*/ 60 h 552"/>
                <a:gd name="T22" fmla="*/ 156 w 177"/>
                <a:gd name="T23" fmla="*/ 64 h 552"/>
                <a:gd name="T24" fmla="*/ 152 w 177"/>
                <a:gd name="T25" fmla="*/ 165 h 552"/>
                <a:gd name="T26" fmla="*/ 84 w 177"/>
                <a:gd name="T27" fmla="*/ 239 h 552"/>
                <a:gd name="T28" fmla="*/ 21 w 177"/>
                <a:gd name="T29" fmla="*/ 301 h 552"/>
                <a:gd name="T30" fmla="*/ 8 w 177"/>
                <a:gd name="T31" fmla="*/ 332 h 552"/>
                <a:gd name="T32" fmla="*/ 8 w 177"/>
                <a:gd name="T33" fmla="*/ 552 h 552"/>
                <a:gd name="T34" fmla="*/ 0 w 177"/>
                <a:gd name="T35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" h="552">
                  <a:moveTo>
                    <a:pt x="0" y="552"/>
                  </a:moveTo>
                  <a:cubicBezTo>
                    <a:pt x="0" y="477"/>
                    <a:pt x="1" y="403"/>
                    <a:pt x="0" y="328"/>
                  </a:cubicBezTo>
                  <a:cubicBezTo>
                    <a:pt x="0" y="315"/>
                    <a:pt x="4" y="306"/>
                    <a:pt x="13" y="297"/>
                  </a:cubicBezTo>
                  <a:cubicBezTo>
                    <a:pt x="55" y="255"/>
                    <a:pt x="97" y="213"/>
                    <a:pt x="139" y="171"/>
                  </a:cubicBezTo>
                  <a:cubicBezTo>
                    <a:pt x="148" y="162"/>
                    <a:pt x="153" y="153"/>
                    <a:pt x="153" y="140"/>
                  </a:cubicBezTo>
                  <a:cubicBezTo>
                    <a:pt x="151" y="115"/>
                    <a:pt x="152" y="91"/>
                    <a:pt x="152" y="66"/>
                  </a:cubicBezTo>
                  <a:cubicBezTo>
                    <a:pt x="152" y="55"/>
                    <a:pt x="155" y="44"/>
                    <a:pt x="140" y="36"/>
                  </a:cubicBezTo>
                  <a:cubicBezTo>
                    <a:pt x="132" y="31"/>
                    <a:pt x="133" y="17"/>
                    <a:pt x="142" y="10"/>
                  </a:cubicBezTo>
                  <a:cubicBezTo>
                    <a:pt x="150" y="4"/>
                    <a:pt x="159" y="0"/>
                    <a:pt x="167" y="9"/>
                  </a:cubicBezTo>
                  <a:cubicBezTo>
                    <a:pt x="175" y="18"/>
                    <a:pt x="177" y="31"/>
                    <a:pt x="167" y="37"/>
                  </a:cubicBezTo>
                  <a:cubicBezTo>
                    <a:pt x="156" y="43"/>
                    <a:pt x="156" y="51"/>
                    <a:pt x="156" y="60"/>
                  </a:cubicBezTo>
                  <a:cubicBezTo>
                    <a:pt x="156" y="62"/>
                    <a:pt x="156" y="63"/>
                    <a:pt x="156" y="64"/>
                  </a:cubicBezTo>
                  <a:cubicBezTo>
                    <a:pt x="156" y="98"/>
                    <a:pt x="164" y="136"/>
                    <a:pt x="152" y="165"/>
                  </a:cubicBezTo>
                  <a:cubicBezTo>
                    <a:pt x="140" y="194"/>
                    <a:pt x="107" y="214"/>
                    <a:pt x="84" y="239"/>
                  </a:cubicBezTo>
                  <a:cubicBezTo>
                    <a:pt x="63" y="259"/>
                    <a:pt x="42" y="280"/>
                    <a:pt x="21" y="301"/>
                  </a:cubicBezTo>
                  <a:cubicBezTo>
                    <a:pt x="12" y="310"/>
                    <a:pt x="8" y="319"/>
                    <a:pt x="8" y="332"/>
                  </a:cubicBezTo>
                  <a:cubicBezTo>
                    <a:pt x="9" y="405"/>
                    <a:pt x="8" y="479"/>
                    <a:pt x="8" y="552"/>
                  </a:cubicBezTo>
                  <a:cubicBezTo>
                    <a:pt x="6" y="552"/>
                    <a:pt x="3" y="552"/>
                    <a:pt x="0" y="5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7C86C507-0625-4C40-B3F4-D0F409662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" y="2990"/>
              <a:ext cx="122" cy="1189"/>
            </a:xfrm>
            <a:custGeom>
              <a:avLst/>
              <a:gdLst>
                <a:gd name="T0" fmla="*/ 59 w 65"/>
                <a:gd name="T1" fmla="*/ 630 h 630"/>
                <a:gd name="T2" fmla="*/ 58 w 65"/>
                <a:gd name="T3" fmla="*/ 404 h 630"/>
                <a:gd name="T4" fmla="*/ 41 w 65"/>
                <a:gd name="T5" fmla="*/ 363 h 630"/>
                <a:gd name="T6" fmla="*/ 16 w 65"/>
                <a:gd name="T7" fmla="*/ 304 h 630"/>
                <a:gd name="T8" fmla="*/ 16 w 65"/>
                <a:gd name="T9" fmla="*/ 56 h 630"/>
                <a:gd name="T10" fmla="*/ 7 w 65"/>
                <a:gd name="T11" fmla="*/ 28 h 630"/>
                <a:gd name="T12" fmla="*/ 9 w 65"/>
                <a:gd name="T13" fmla="*/ 7 h 630"/>
                <a:gd name="T14" fmla="*/ 30 w 65"/>
                <a:gd name="T15" fmla="*/ 7 h 630"/>
                <a:gd name="T16" fmla="*/ 32 w 65"/>
                <a:gd name="T17" fmla="*/ 28 h 630"/>
                <a:gd name="T18" fmla="*/ 23 w 65"/>
                <a:gd name="T19" fmla="*/ 57 h 630"/>
                <a:gd name="T20" fmla="*/ 23 w 65"/>
                <a:gd name="T21" fmla="*/ 312 h 630"/>
                <a:gd name="T22" fmla="*/ 41 w 65"/>
                <a:gd name="T23" fmla="*/ 353 h 630"/>
                <a:gd name="T24" fmla="*/ 65 w 65"/>
                <a:gd name="T25" fmla="*/ 410 h 630"/>
                <a:gd name="T26" fmla="*/ 63 w 65"/>
                <a:gd name="T27" fmla="*/ 630 h 630"/>
                <a:gd name="T28" fmla="*/ 59 w 65"/>
                <a:gd name="T29" fmla="*/ 6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30">
                  <a:moveTo>
                    <a:pt x="59" y="630"/>
                  </a:moveTo>
                  <a:cubicBezTo>
                    <a:pt x="59" y="555"/>
                    <a:pt x="58" y="480"/>
                    <a:pt x="58" y="404"/>
                  </a:cubicBezTo>
                  <a:cubicBezTo>
                    <a:pt x="59" y="387"/>
                    <a:pt x="55" y="373"/>
                    <a:pt x="41" y="363"/>
                  </a:cubicBezTo>
                  <a:cubicBezTo>
                    <a:pt x="21" y="348"/>
                    <a:pt x="15" y="329"/>
                    <a:pt x="16" y="304"/>
                  </a:cubicBezTo>
                  <a:cubicBezTo>
                    <a:pt x="17" y="222"/>
                    <a:pt x="16" y="139"/>
                    <a:pt x="16" y="56"/>
                  </a:cubicBezTo>
                  <a:cubicBezTo>
                    <a:pt x="16" y="46"/>
                    <a:pt x="18" y="36"/>
                    <a:pt x="7" y="28"/>
                  </a:cubicBezTo>
                  <a:cubicBezTo>
                    <a:pt x="0" y="22"/>
                    <a:pt x="2" y="13"/>
                    <a:pt x="9" y="7"/>
                  </a:cubicBezTo>
                  <a:cubicBezTo>
                    <a:pt x="16" y="0"/>
                    <a:pt x="23" y="0"/>
                    <a:pt x="30" y="7"/>
                  </a:cubicBezTo>
                  <a:cubicBezTo>
                    <a:pt x="37" y="13"/>
                    <a:pt x="39" y="22"/>
                    <a:pt x="32" y="28"/>
                  </a:cubicBezTo>
                  <a:cubicBezTo>
                    <a:pt x="22" y="36"/>
                    <a:pt x="23" y="46"/>
                    <a:pt x="23" y="57"/>
                  </a:cubicBezTo>
                  <a:cubicBezTo>
                    <a:pt x="23" y="142"/>
                    <a:pt x="24" y="227"/>
                    <a:pt x="23" y="312"/>
                  </a:cubicBezTo>
                  <a:cubicBezTo>
                    <a:pt x="23" y="330"/>
                    <a:pt x="26" y="344"/>
                    <a:pt x="41" y="353"/>
                  </a:cubicBezTo>
                  <a:cubicBezTo>
                    <a:pt x="61" y="367"/>
                    <a:pt x="65" y="386"/>
                    <a:pt x="65" y="410"/>
                  </a:cubicBezTo>
                  <a:cubicBezTo>
                    <a:pt x="63" y="483"/>
                    <a:pt x="64" y="557"/>
                    <a:pt x="63" y="630"/>
                  </a:cubicBezTo>
                  <a:cubicBezTo>
                    <a:pt x="62" y="630"/>
                    <a:pt x="61" y="630"/>
                    <a:pt x="59" y="6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F20AA170-8724-498E-8EE2-73C8503B4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" y="3158"/>
              <a:ext cx="84" cy="1021"/>
            </a:xfrm>
            <a:custGeom>
              <a:avLst/>
              <a:gdLst>
                <a:gd name="T0" fmla="*/ 26 w 45"/>
                <a:gd name="T1" fmla="*/ 418 h 541"/>
                <a:gd name="T2" fmla="*/ 25 w 45"/>
                <a:gd name="T3" fmla="*/ 541 h 541"/>
                <a:gd name="T4" fmla="*/ 17 w 45"/>
                <a:gd name="T5" fmla="*/ 541 h 541"/>
                <a:gd name="T6" fmla="*/ 19 w 45"/>
                <a:gd name="T7" fmla="*/ 417 h 541"/>
                <a:gd name="T8" fmla="*/ 19 w 45"/>
                <a:gd name="T9" fmla="*/ 210 h 541"/>
                <a:gd name="T10" fmla="*/ 19 w 45"/>
                <a:gd name="T11" fmla="*/ 54 h 541"/>
                <a:gd name="T12" fmla="*/ 10 w 45"/>
                <a:gd name="T13" fmla="*/ 36 h 541"/>
                <a:gd name="T14" fmla="*/ 10 w 45"/>
                <a:gd name="T15" fmla="*/ 8 h 541"/>
                <a:gd name="T16" fmla="*/ 36 w 45"/>
                <a:gd name="T17" fmla="*/ 10 h 541"/>
                <a:gd name="T18" fmla="*/ 34 w 45"/>
                <a:gd name="T19" fmla="*/ 37 h 541"/>
                <a:gd name="T20" fmla="*/ 25 w 45"/>
                <a:gd name="T21" fmla="*/ 53 h 541"/>
                <a:gd name="T22" fmla="*/ 26 w 45"/>
                <a:gd name="T23" fmla="*/ 353 h 541"/>
                <a:gd name="T24" fmla="*/ 26 w 45"/>
                <a:gd name="T25" fmla="*/ 365 h 541"/>
                <a:gd name="T26" fmla="*/ 26 w 45"/>
                <a:gd name="T27" fmla="*/ 409 h 541"/>
                <a:gd name="T28" fmla="*/ 26 w 45"/>
                <a:gd name="T29" fmla="*/ 418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41">
                  <a:moveTo>
                    <a:pt x="26" y="418"/>
                  </a:moveTo>
                  <a:cubicBezTo>
                    <a:pt x="26" y="459"/>
                    <a:pt x="26" y="500"/>
                    <a:pt x="25" y="541"/>
                  </a:cubicBezTo>
                  <a:cubicBezTo>
                    <a:pt x="23" y="541"/>
                    <a:pt x="20" y="541"/>
                    <a:pt x="17" y="541"/>
                  </a:cubicBezTo>
                  <a:cubicBezTo>
                    <a:pt x="18" y="500"/>
                    <a:pt x="19" y="458"/>
                    <a:pt x="19" y="417"/>
                  </a:cubicBezTo>
                  <a:cubicBezTo>
                    <a:pt x="19" y="348"/>
                    <a:pt x="19" y="279"/>
                    <a:pt x="19" y="210"/>
                  </a:cubicBezTo>
                  <a:cubicBezTo>
                    <a:pt x="19" y="158"/>
                    <a:pt x="19" y="106"/>
                    <a:pt x="19" y="54"/>
                  </a:cubicBezTo>
                  <a:cubicBezTo>
                    <a:pt x="19" y="46"/>
                    <a:pt x="16" y="41"/>
                    <a:pt x="10" y="36"/>
                  </a:cubicBezTo>
                  <a:cubicBezTo>
                    <a:pt x="1" y="28"/>
                    <a:pt x="0" y="17"/>
                    <a:pt x="10" y="8"/>
                  </a:cubicBezTo>
                  <a:cubicBezTo>
                    <a:pt x="18" y="0"/>
                    <a:pt x="28" y="1"/>
                    <a:pt x="36" y="10"/>
                  </a:cubicBezTo>
                  <a:cubicBezTo>
                    <a:pt x="45" y="19"/>
                    <a:pt x="44" y="29"/>
                    <a:pt x="34" y="37"/>
                  </a:cubicBezTo>
                  <a:cubicBezTo>
                    <a:pt x="29" y="42"/>
                    <a:pt x="25" y="45"/>
                    <a:pt x="25" y="53"/>
                  </a:cubicBezTo>
                  <a:cubicBezTo>
                    <a:pt x="26" y="153"/>
                    <a:pt x="26" y="253"/>
                    <a:pt x="26" y="353"/>
                  </a:cubicBezTo>
                  <a:cubicBezTo>
                    <a:pt x="29" y="357"/>
                    <a:pt x="28" y="361"/>
                    <a:pt x="26" y="365"/>
                  </a:cubicBezTo>
                  <a:cubicBezTo>
                    <a:pt x="26" y="380"/>
                    <a:pt x="26" y="394"/>
                    <a:pt x="26" y="409"/>
                  </a:cubicBezTo>
                  <a:cubicBezTo>
                    <a:pt x="27" y="412"/>
                    <a:pt x="28" y="415"/>
                    <a:pt x="26" y="4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6B104579-8081-4AE0-A600-45746DC69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" y="3398"/>
              <a:ext cx="70" cy="781"/>
            </a:xfrm>
            <a:custGeom>
              <a:avLst/>
              <a:gdLst>
                <a:gd name="T0" fmla="*/ 15 w 37"/>
                <a:gd name="T1" fmla="*/ 414 h 414"/>
                <a:gd name="T2" fmla="*/ 15 w 37"/>
                <a:gd name="T3" fmla="*/ 54 h 414"/>
                <a:gd name="T4" fmla="*/ 7 w 37"/>
                <a:gd name="T5" fmla="*/ 27 h 414"/>
                <a:gd name="T6" fmla="*/ 8 w 37"/>
                <a:gd name="T7" fmla="*/ 6 h 414"/>
                <a:gd name="T8" fmla="*/ 29 w 37"/>
                <a:gd name="T9" fmla="*/ 6 h 414"/>
                <a:gd name="T10" fmla="*/ 31 w 37"/>
                <a:gd name="T11" fmla="*/ 27 h 414"/>
                <a:gd name="T12" fmla="*/ 22 w 37"/>
                <a:gd name="T13" fmla="*/ 48 h 414"/>
                <a:gd name="T14" fmla="*/ 22 w 37"/>
                <a:gd name="T15" fmla="*/ 406 h 414"/>
                <a:gd name="T16" fmla="*/ 23 w 37"/>
                <a:gd name="T17" fmla="*/ 414 h 414"/>
                <a:gd name="T18" fmla="*/ 15 w 37"/>
                <a:gd name="T1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14">
                  <a:moveTo>
                    <a:pt x="15" y="414"/>
                  </a:moveTo>
                  <a:cubicBezTo>
                    <a:pt x="15" y="294"/>
                    <a:pt x="15" y="174"/>
                    <a:pt x="15" y="54"/>
                  </a:cubicBezTo>
                  <a:cubicBezTo>
                    <a:pt x="15" y="44"/>
                    <a:pt x="16" y="35"/>
                    <a:pt x="7" y="27"/>
                  </a:cubicBezTo>
                  <a:cubicBezTo>
                    <a:pt x="0" y="22"/>
                    <a:pt x="1" y="13"/>
                    <a:pt x="8" y="6"/>
                  </a:cubicBezTo>
                  <a:cubicBezTo>
                    <a:pt x="15" y="0"/>
                    <a:pt x="23" y="0"/>
                    <a:pt x="29" y="6"/>
                  </a:cubicBezTo>
                  <a:cubicBezTo>
                    <a:pt x="36" y="12"/>
                    <a:pt x="37" y="21"/>
                    <a:pt x="31" y="27"/>
                  </a:cubicBezTo>
                  <a:cubicBezTo>
                    <a:pt x="25" y="33"/>
                    <a:pt x="22" y="40"/>
                    <a:pt x="22" y="48"/>
                  </a:cubicBezTo>
                  <a:cubicBezTo>
                    <a:pt x="22" y="168"/>
                    <a:pt x="22" y="287"/>
                    <a:pt x="22" y="406"/>
                  </a:cubicBezTo>
                  <a:cubicBezTo>
                    <a:pt x="22" y="409"/>
                    <a:pt x="23" y="411"/>
                    <a:pt x="23" y="414"/>
                  </a:cubicBezTo>
                  <a:cubicBezTo>
                    <a:pt x="21" y="414"/>
                    <a:pt x="18" y="414"/>
                    <a:pt x="15" y="4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16DE9735-4DC0-4D10-8204-DE4FFADD2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3498"/>
              <a:ext cx="339" cy="681"/>
            </a:xfrm>
            <a:custGeom>
              <a:avLst/>
              <a:gdLst>
                <a:gd name="T0" fmla="*/ 1 w 180"/>
                <a:gd name="T1" fmla="*/ 177 h 361"/>
                <a:gd name="T2" fmla="*/ 43 w 180"/>
                <a:gd name="T3" fmla="*/ 133 h 361"/>
                <a:gd name="T4" fmla="*/ 68 w 180"/>
                <a:gd name="T5" fmla="*/ 61 h 361"/>
                <a:gd name="T6" fmla="*/ 72 w 180"/>
                <a:gd name="T7" fmla="*/ 61 h 361"/>
                <a:gd name="T8" fmla="*/ 72 w 180"/>
                <a:gd name="T9" fmla="*/ 103 h 361"/>
                <a:gd name="T10" fmla="*/ 176 w 180"/>
                <a:gd name="T11" fmla="*/ 0 h 361"/>
                <a:gd name="T12" fmla="*/ 180 w 180"/>
                <a:gd name="T13" fmla="*/ 5 h 361"/>
                <a:gd name="T14" fmla="*/ 85 w 180"/>
                <a:gd name="T15" fmla="*/ 101 h 361"/>
                <a:gd name="T16" fmla="*/ 71 w 180"/>
                <a:gd name="T17" fmla="*/ 135 h 361"/>
                <a:gd name="T18" fmla="*/ 69 w 180"/>
                <a:gd name="T19" fmla="*/ 202 h 361"/>
                <a:gd name="T20" fmla="*/ 69 w 180"/>
                <a:gd name="T21" fmla="*/ 118 h 361"/>
                <a:gd name="T22" fmla="*/ 11 w 180"/>
                <a:gd name="T23" fmla="*/ 177 h 361"/>
                <a:gd name="T24" fmla="*/ 9 w 180"/>
                <a:gd name="T25" fmla="*/ 192 h 361"/>
                <a:gd name="T26" fmla="*/ 8 w 180"/>
                <a:gd name="T27" fmla="*/ 361 h 361"/>
                <a:gd name="T28" fmla="*/ 4 w 180"/>
                <a:gd name="T29" fmla="*/ 361 h 361"/>
                <a:gd name="T30" fmla="*/ 2 w 180"/>
                <a:gd name="T31" fmla="*/ 268 h 361"/>
                <a:gd name="T32" fmla="*/ 1 w 180"/>
                <a:gd name="T33" fmla="*/ 177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361">
                  <a:moveTo>
                    <a:pt x="1" y="177"/>
                  </a:moveTo>
                  <a:cubicBezTo>
                    <a:pt x="12" y="160"/>
                    <a:pt x="27" y="146"/>
                    <a:pt x="43" y="133"/>
                  </a:cubicBezTo>
                  <a:cubicBezTo>
                    <a:pt x="68" y="114"/>
                    <a:pt x="72" y="90"/>
                    <a:pt x="68" y="61"/>
                  </a:cubicBezTo>
                  <a:cubicBezTo>
                    <a:pt x="69" y="60"/>
                    <a:pt x="71" y="60"/>
                    <a:pt x="72" y="61"/>
                  </a:cubicBezTo>
                  <a:cubicBezTo>
                    <a:pt x="72" y="73"/>
                    <a:pt x="72" y="86"/>
                    <a:pt x="72" y="103"/>
                  </a:cubicBezTo>
                  <a:cubicBezTo>
                    <a:pt x="109" y="67"/>
                    <a:pt x="142" y="34"/>
                    <a:pt x="176" y="0"/>
                  </a:cubicBezTo>
                  <a:cubicBezTo>
                    <a:pt x="178" y="1"/>
                    <a:pt x="179" y="3"/>
                    <a:pt x="180" y="5"/>
                  </a:cubicBezTo>
                  <a:cubicBezTo>
                    <a:pt x="151" y="39"/>
                    <a:pt x="117" y="69"/>
                    <a:pt x="85" y="101"/>
                  </a:cubicBezTo>
                  <a:cubicBezTo>
                    <a:pt x="75" y="111"/>
                    <a:pt x="71" y="121"/>
                    <a:pt x="71" y="135"/>
                  </a:cubicBezTo>
                  <a:cubicBezTo>
                    <a:pt x="72" y="157"/>
                    <a:pt x="72" y="179"/>
                    <a:pt x="69" y="202"/>
                  </a:cubicBezTo>
                  <a:cubicBezTo>
                    <a:pt x="69" y="176"/>
                    <a:pt x="69" y="150"/>
                    <a:pt x="69" y="118"/>
                  </a:cubicBezTo>
                  <a:cubicBezTo>
                    <a:pt x="47" y="140"/>
                    <a:pt x="29" y="158"/>
                    <a:pt x="11" y="177"/>
                  </a:cubicBezTo>
                  <a:cubicBezTo>
                    <a:pt x="7" y="181"/>
                    <a:pt x="9" y="187"/>
                    <a:pt x="9" y="192"/>
                  </a:cubicBezTo>
                  <a:cubicBezTo>
                    <a:pt x="8" y="248"/>
                    <a:pt x="8" y="305"/>
                    <a:pt x="8" y="361"/>
                  </a:cubicBezTo>
                  <a:cubicBezTo>
                    <a:pt x="7" y="361"/>
                    <a:pt x="6" y="361"/>
                    <a:pt x="4" y="361"/>
                  </a:cubicBezTo>
                  <a:cubicBezTo>
                    <a:pt x="0" y="330"/>
                    <a:pt x="3" y="299"/>
                    <a:pt x="2" y="268"/>
                  </a:cubicBezTo>
                  <a:cubicBezTo>
                    <a:pt x="1" y="238"/>
                    <a:pt x="4" y="208"/>
                    <a:pt x="1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3535D0D8-EABE-47AB-8711-5751B4611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" y="3500"/>
              <a:ext cx="85" cy="679"/>
            </a:xfrm>
            <a:custGeom>
              <a:avLst/>
              <a:gdLst>
                <a:gd name="T0" fmla="*/ 20 w 45"/>
                <a:gd name="T1" fmla="*/ 360 h 360"/>
                <a:gd name="T2" fmla="*/ 20 w 45"/>
                <a:gd name="T3" fmla="*/ 65 h 360"/>
                <a:gd name="T4" fmla="*/ 9 w 45"/>
                <a:gd name="T5" fmla="*/ 33 h 360"/>
                <a:gd name="T6" fmla="*/ 10 w 45"/>
                <a:gd name="T7" fmla="*/ 7 h 360"/>
                <a:gd name="T8" fmla="*/ 35 w 45"/>
                <a:gd name="T9" fmla="*/ 8 h 360"/>
                <a:gd name="T10" fmla="*/ 36 w 45"/>
                <a:gd name="T11" fmla="*/ 34 h 360"/>
                <a:gd name="T12" fmla="*/ 25 w 45"/>
                <a:gd name="T13" fmla="*/ 65 h 360"/>
                <a:gd name="T14" fmla="*/ 24 w 45"/>
                <a:gd name="T15" fmla="*/ 360 h 360"/>
                <a:gd name="T16" fmla="*/ 20 w 45"/>
                <a:gd name="T17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60">
                  <a:moveTo>
                    <a:pt x="20" y="360"/>
                  </a:moveTo>
                  <a:cubicBezTo>
                    <a:pt x="20" y="262"/>
                    <a:pt x="20" y="163"/>
                    <a:pt x="20" y="65"/>
                  </a:cubicBezTo>
                  <a:cubicBezTo>
                    <a:pt x="20" y="53"/>
                    <a:pt x="22" y="42"/>
                    <a:pt x="9" y="33"/>
                  </a:cubicBezTo>
                  <a:cubicBezTo>
                    <a:pt x="0" y="27"/>
                    <a:pt x="1" y="15"/>
                    <a:pt x="10" y="7"/>
                  </a:cubicBezTo>
                  <a:cubicBezTo>
                    <a:pt x="18" y="0"/>
                    <a:pt x="27" y="1"/>
                    <a:pt x="35" y="8"/>
                  </a:cubicBezTo>
                  <a:cubicBezTo>
                    <a:pt x="44" y="16"/>
                    <a:pt x="45" y="28"/>
                    <a:pt x="36" y="34"/>
                  </a:cubicBezTo>
                  <a:cubicBezTo>
                    <a:pt x="23" y="42"/>
                    <a:pt x="25" y="53"/>
                    <a:pt x="25" y="65"/>
                  </a:cubicBezTo>
                  <a:cubicBezTo>
                    <a:pt x="25" y="163"/>
                    <a:pt x="24" y="262"/>
                    <a:pt x="24" y="360"/>
                  </a:cubicBezTo>
                  <a:cubicBezTo>
                    <a:pt x="23" y="360"/>
                    <a:pt x="22" y="360"/>
                    <a:pt x="20" y="3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215D0973-63E3-4402-B665-4384A8CC9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" y="3800"/>
              <a:ext cx="15" cy="379"/>
            </a:xfrm>
            <a:custGeom>
              <a:avLst/>
              <a:gdLst>
                <a:gd name="T0" fmla="*/ 8 w 8"/>
                <a:gd name="T1" fmla="*/ 5 h 201"/>
                <a:gd name="T2" fmla="*/ 8 w 8"/>
                <a:gd name="T3" fmla="*/ 201 h 201"/>
                <a:gd name="T4" fmla="*/ 0 w 8"/>
                <a:gd name="T5" fmla="*/ 201 h 201"/>
                <a:gd name="T6" fmla="*/ 1 w 8"/>
                <a:gd name="T7" fmla="*/ 0 h 201"/>
                <a:gd name="T8" fmla="*/ 8 w 8"/>
                <a:gd name="T9" fmla="*/ 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01">
                  <a:moveTo>
                    <a:pt x="8" y="5"/>
                  </a:moveTo>
                  <a:cubicBezTo>
                    <a:pt x="8" y="70"/>
                    <a:pt x="8" y="136"/>
                    <a:pt x="8" y="201"/>
                  </a:cubicBezTo>
                  <a:cubicBezTo>
                    <a:pt x="6" y="201"/>
                    <a:pt x="3" y="201"/>
                    <a:pt x="0" y="201"/>
                  </a:cubicBezTo>
                  <a:cubicBezTo>
                    <a:pt x="0" y="134"/>
                    <a:pt x="1" y="67"/>
                    <a:pt x="1" y="0"/>
                  </a:cubicBezTo>
                  <a:cubicBezTo>
                    <a:pt x="5" y="0"/>
                    <a:pt x="7" y="1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72" name="Freeform 16">
              <a:extLst>
                <a:ext uri="{FF2B5EF4-FFF2-40B4-BE49-F238E27FC236}">
                  <a16:creationId xmlns:a16="http://schemas.microsoft.com/office/drawing/2014/main" id="{83421E14-D142-4C06-98C6-0033D6660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" y="3847"/>
              <a:ext cx="109" cy="332"/>
            </a:xfrm>
            <a:custGeom>
              <a:avLst/>
              <a:gdLst>
                <a:gd name="T0" fmla="*/ 46 w 58"/>
                <a:gd name="T1" fmla="*/ 176 h 176"/>
                <a:gd name="T2" fmla="*/ 47 w 58"/>
                <a:gd name="T3" fmla="*/ 78 h 176"/>
                <a:gd name="T4" fmla="*/ 25 w 58"/>
                <a:gd name="T5" fmla="*/ 29 h 176"/>
                <a:gd name="T6" fmla="*/ 3 w 58"/>
                <a:gd name="T7" fmla="*/ 9 h 176"/>
                <a:gd name="T8" fmla="*/ 3 w 58"/>
                <a:gd name="T9" fmla="*/ 0 h 176"/>
                <a:gd name="T10" fmla="*/ 51 w 58"/>
                <a:gd name="T11" fmla="*/ 110 h 176"/>
                <a:gd name="T12" fmla="*/ 50 w 58"/>
                <a:gd name="T13" fmla="*/ 176 h 176"/>
                <a:gd name="T14" fmla="*/ 46 w 58"/>
                <a:gd name="T1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76">
                  <a:moveTo>
                    <a:pt x="46" y="176"/>
                  </a:moveTo>
                  <a:cubicBezTo>
                    <a:pt x="46" y="143"/>
                    <a:pt x="45" y="111"/>
                    <a:pt x="47" y="78"/>
                  </a:cubicBezTo>
                  <a:cubicBezTo>
                    <a:pt x="48" y="57"/>
                    <a:pt x="42" y="41"/>
                    <a:pt x="25" y="29"/>
                  </a:cubicBezTo>
                  <a:cubicBezTo>
                    <a:pt x="18" y="22"/>
                    <a:pt x="11" y="15"/>
                    <a:pt x="3" y="9"/>
                  </a:cubicBezTo>
                  <a:cubicBezTo>
                    <a:pt x="0" y="6"/>
                    <a:pt x="0" y="3"/>
                    <a:pt x="3" y="0"/>
                  </a:cubicBezTo>
                  <a:cubicBezTo>
                    <a:pt x="42" y="27"/>
                    <a:pt x="58" y="62"/>
                    <a:pt x="51" y="110"/>
                  </a:cubicBezTo>
                  <a:cubicBezTo>
                    <a:pt x="48" y="132"/>
                    <a:pt x="50" y="154"/>
                    <a:pt x="50" y="176"/>
                  </a:cubicBezTo>
                  <a:cubicBezTo>
                    <a:pt x="49" y="176"/>
                    <a:pt x="48" y="176"/>
                    <a:pt x="46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73" name="Freeform 17">
              <a:extLst>
                <a:ext uri="{FF2B5EF4-FFF2-40B4-BE49-F238E27FC236}">
                  <a16:creationId xmlns:a16="http://schemas.microsoft.com/office/drawing/2014/main" id="{BF651B11-AD21-4B48-93B4-57E71E668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3832"/>
              <a:ext cx="13" cy="347"/>
            </a:xfrm>
            <a:custGeom>
              <a:avLst/>
              <a:gdLst>
                <a:gd name="T0" fmla="*/ 1 w 7"/>
                <a:gd name="T1" fmla="*/ 0 h 184"/>
                <a:gd name="T2" fmla="*/ 4 w 7"/>
                <a:gd name="T3" fmla="*/ 21 h 184"/>
                <a:gd name="T4" fmla="*/ 4 w 7"/>
                <a:gd name="T5" fmla="*/ 184 h 184"/>
                <a:gd name="T6" fmla="*/ 0 w 7"/>
                <a:gd name="T7" fmla="*/ 184 h 184"/>
                <a:gd name="T8" fmla="*/ 1 w 7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4">
                  <a:moveTo>
                    <a:pt x="1" y="0"/>
                  </a:moveTo>
                  <a:cubicBezTo>
                    <a:pt x="7" y="7"/>
                    <a:pt x="4" y="14"/>
                    <a:pt x="4" y="21"/>
                  </a:cubicBezTo>
                  <a:cubicBezTo>
                    <a:pt x="4" y="75"/>
                    <a:pt x="4" y="130"/>
                    <a:pt x="4" y="184"/>
                  </a:cubicBezTo>
                  <a:cubicBezTo>
                    <a:pt x="3" y="184"/>
                    <a:pt x="2" y="184"/>
                    <a:pt x="0" y="184"/>
                  </a:cubicBezTo>
                  <a:cubicBezTo>
                    <a:pt x="0" y="123"/>
                    <a:pt x="1" y="6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75" name="Freeform 18">
              <a:extLst>
                <a:ext uri="{FF2B5EF4-FFF2-40B4-BE49-F238E27FC236}">
                  <a16:creationId xmlns:a16="http://schemas.microsoft.com/office/drawing/2014/main" id="{806EEA3F-DE07-4571-B9D3-4A2705883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" y="3930"/>
              <a:ext cx="105" cy="249"/>
            </a:xfrm>
            <a:custGeom>
              <a:avLst/>
              <a:gdLst>
                <a:gd name="T0" fmla="*/ 0 w 56"/>
                <a:gd name="T1" fmla="*/ 9 h 132"/>
                <a:gd name="T2" fmla="*/ 0 w 56"/>
                <a:gd name="T3" fmla="*/ 0 h 132"/>
                <a:gd name="T4" fmla="*/ 1 w 56"/>
                <a:gd name="T5" fmla="*/ 1 h 132"/>
                <a:gd name="T6" fmla="*/ 51 w 56"/>
                <a:gd name="T7" fmla="*/ 132 h 132"/>
                <a:gd name="T8" fmla="*/ 47 w 56"/>
                <a:gd name="T9" fmla="*/ 132 h 132"/>
                <a:gd name="T10" fmla="*/ 47 w 56"/>
                <a:gd name="T11" fmla="*/ 106 h 132"/>
                <a:gd name="T12" fmla="*/ 0 w 56"/>
                <a:gd name="T13" fmla="*/ 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32">
                  <a:moveTo>
                    <a:pt x="0" y="9"/>
                  </a:moveTo>
                  <a:cubicBezTo>
                    <a:pt x="0" y="6"/>
                    <a:pt x="0" y="3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52" y="48"/>
                    <a:pt x="52" y="48"/>
                    <a:pt x="51" y="132"/>
                  </a:cubicBezTo>
                  <a:cubicBezTo>
                    <a:pt x="50" y="132"/>
                    <a:pt x="49" y="132"/>
                    <a:pt x="47" y="132"/>
                  </a:cubicBezTo>
                  <a:cubicBezTo>
                    <a:pt x="47" y="123"/>
                    <a:pt x="46" y="114"/>
                    <a:pt x="47" y="106"/>
                  </a:cubicBezTo>
                  <a:cubicBezTo>
                    <a:pt x="56" y="61"/>
                    <a:pt x="33" y="3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77" name="Freeform 19">
              <a:extLst>
                <a:ext uri="{FF2B5EF4-FFF2-40B4-BE49-F238E27FC236}">
                  <a16:creationId xmlns:a16="http://schemas.microsoft.com/office/drawing/2014/main" id="{13117157-EFB7-4AF4-83C6-3B0B9A678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" y="3941"/>
              <a:ext cx="15" cy="238"/>
            </a:xfrm>
            <a:custGeom>
              <a:avLst/>
              <a:gdLst>
                <a:gd name="T0" fmla="*/ 8 w 8"/>
                <a:gd name="T1" fmla="*/ 2 h 126"/>
                <a:gd name="T2" fmla="*/ 5 w 8"/>
                <a:gd name="T3" fmla="*/ 45 h 126"/>
                <a:gd name="T4" fmla="*/ 4 w 8"/>
                <a:gd name="T5" fmla="*/ 126 h 126"/>
                <a:gd name="T6" fmla="*/ 0 w 8"/>
                <a:gd name="T7" fmla="*/ 126 h 126"/>
                <a:gd name="T8" fmla="*/ 0 w 8"/>
                <a:gd name="T9" fmla="*/ 3 h 126"/>
                <a:gd name="T10" fmla="*/ 8 w 8"/>
                <a:gd name="T11" fmla="*/ 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6">
                  <a:moveTo>
                    <a:pt x="8" y="2"/>
                  </a:moveTo>
                  <a:cubicBezTo>
                    <a:pt x="1" y="16"/>
                    <a:pt x="5" y="31"/>
                    <a:pt x="5" y="45"/>
                  </a:cubicBezTo>
                  <a:cubicBezTo>
                    <a:pt x="4" y="72"/>
                    <a:pt x="4" y="99"/>
                    <a:pt x="4" y="126"/>
                  </a:cubicBezTo>
                  <a:cubicBezTo>
                    <a:pt x="3" y="126"/>
                    <a:pt x="2" y="126"/>
                    <a:pt x="0" y="126"/>
                  </a:cubicBezTo>
                  <a:cubicBezTo>
                    <a:pt x="0" y="85"/>
                    <a:pt x="0" y="44"/>
                    <a:pt x="0" y="3"/>
                  </a:cubicBezTo>
                  <a:cubicBezTo>
                    <a:pt x="2" y="0"/>
                    <a:pt x="5" y="0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78" name="Freeform 20">
              <a:extLst>
                <a:ext uri="{FF2B5EF4-FFF2-40B4-BE49-F238E27FC236}">
                  <a16:creationId xmlns:a16="http://schemas.microsoft.com/office/drawing/2014/main" id="{C6FABA99-15D1-4EF9-8C3E-CAAE29924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4053"/>
              <a:ext cx="8" cy="126"/>
            </a:xfrm>
            <a:custGeom>
              <a:avLst/>
              <a:gdLst>
                <a:gd name="T0" fmla="*/ 0 w 4"/>
                <a:gd name="T1" fmla="*/ 67 h 67"/>
                <a:gd name="T2" fmla="*/ 0 w 4"/>
                <a:gd name="T3" fmla="*/ 0 h 67"/>
                <a:gd name="T4" fmla="*/ 4 w 4"/>
                <a:gd name="T5" fmla="*/ 0 h 67"/>
                <a:gd name="T6" fmla="*/ 4 w 4"/>
                <a:gd name="T7" fmla="*/ 67 h 67"/>
                <a:gd name="T8" fmla="*/ 0 w 4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7">
                  <a:moveTo>
                    <a:pt x="0" y="67"/>
                  </a:moveTo>
                  <a:cubicBezTo>
                    <a:pt x="0" y="45"/>
                    <a:pt x="0" y="22"/>
                    <a:pt x="0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22"/>
                    <a:pt x="4" y="44"/>
                    <a:pt x="4" y="67"/>
                  </a:cubicBezTo>
                  <a:cubicBezTo>
                    <a:pt x="3" y="67"/>
                    <a:pt x="2" y="67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79" name="Freeform 21">
              <a:extLst>
                <a:ext uri="{FF2B5EF4-FFF2-40B4-BE49-F238E27FC236}">
                  <a16:creationId xmlns:a16="http://schemas.microsoft.com/office/drawing/2014/main" id="{EE21A41C-BBB3-45DB-ADDE-2C0E7BCEE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" y="4104"/>
              <a:ext cx="7" cy="75"/>
            </a:xfrm>
            <a:custGeom>
              <a:avLst/>
              <a:gdLst>
                <a:gd name="T0" fmla="*/ 0 w 4"/>
                <a:gd name="T1" fmla="*/ 40 h 40"/>
                <a:gd name="T2" fmla="*/ 0 w 4"/>
                <a:gd name="T3" fmla="*/ 0 h 40"/>
                <a:gd name="T4" fmla="*/ 4 w 4"/>
                <a:gd name="T5" fmla="*/ 0 h 40"/>
                <a:gd name="T6" fmla="*/ 4 w 4"/>
                <a:gd name="T7" fmla="*/ 40 h 40"/>
                <a:gd name="T8" fmla="*/ 0 w 4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0">
                  <a:moveTo>
                    <a:pt x="0" y="40"/>
                  </a:moveTo>
                  <a:cubicBezTo>
                    <a:pt x="0" y="26"/>
                    <a:pt x="0" y="13"/>
                    <a:pt x="0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3"/>
                    <a:pt x="4" y="26"/>
                    <a:pt x="4" y="40"/>
                  </a:cubicBezTo>
                  <a:cubicBezTo>
                    <a:pt x="3" y="40"/>
                    <a:pt x="2" y="40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0" name="Freeform 22">
              <a:extLst>
                <a:ext uri="{FF2B5EF4-FFF2-40B4-BE49-F238E27FC236}">
                  <a16:creationId xmlns:a16="http://schemas.microsoft.com/office/drawing/2014/main" id="{CCC6062F-2A3A-4201-B109-A977307A3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3049"/>
              <a:ext cx="88" cy="798"/>
            </a:xfrm>
            <a:custGeom>
              <a:avLst/>
              <a:gdLst>
                <a:gd name="T0" fmla="*/ 1 w 47"/>
                <a:gd name="T1" fmla="*/ 423 h 423"/>
                <a:gd name="T2" fmla="*/ 1 w 47"/>
                <a:gd name="T3" fmla="*/ 411 h 423"/>
                <a:gd name="T4" fmla="*/ 21 w 47"/>
                <a:gd name="T5" fmla="*/ 371 h 423"/>
                <a:gd name="T6" fmla="*/ 20 w 47"/>
                <a:gd name="T7" fmla="*/ 61 h 423"/>
                <a:gd name="T8" fmla="*/ 10 w 47"/>
                <a:gd name="T9" fmla="*/ 30 h 423"/>
                <a:gd name="T10" fmla="*/ 11 w 47"/>
                <a:gd name="T11" fmla="*/ 7 h 423"/>
                <a:gd name="T12" fmla="*/ 37 w 47"/>
                <a:gd name="T13" fmla="*/ 7 h 423"/>
                <a:gd name="T14" fmla="*/ 40 w 47"/>
                <a:gd name="T15" fmla="*/ 28 h 423"/>
                <a:gd name="T16" fmla="*/ 28 w 47"/>
                <a:gd name="T17" fmla="*/ 72 h 423"/>
                <a:gd name="T18" fmla="*/ 29 w 47"/>
                <a:gd name="T19" fmla="*/ 364 h 423"/>
                <a:gd name="T20" fmla="*/ 1 w 47"/>
                <a:gd name="T21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23">
                  <a:moveTo>
                    <a:pt x="1" y="423"/>
                  </a:moveTo>
                  <a:cubicBezTo>
                    <a:pt x="1" y="419"/>
                    <a:pt x="1" y="415"/>
                    <a:pt x="1" y="411"/>
                  </a:cubicBezTo>
                  <a:cubicBezTo>
                    <a:pt x="16" y="402"/>
                    <a:pt x="21" y="388"/>
                    <a:pt x="21" y="371"/>
                  </a:cubicBezTo>
                  <a:cubicBezTo>
                    <a:pt x="20" y="267"/>
                    <a:pt x="20" y="164"/>
                    <a:pt x="20" y="61"/>
                  </a:cubicBezTo>
                  <a:cubicBezTo>
                    <a:pt x="20" y="49"/>
                    <a:pt x="20" y="38"/>
                    <a:pt x="10" y="30"/>
                  </a:cubicBezTo>
                  <a:cubicBezTo>
                    <a:pt x="0" y="23"/>
                    <a:pt x="5" y="14"/>
                    <a:pt x="11" y="7"/>
                  </a:cubicBezTo>
                  <a:cubicBezTo>
                    <a:pt x="18" y="0"/>
                    <a:pt x="29" y="0"/>
                    <a:pt x="37" y="7"/>
                  </a:cubicBezTo>
                  <a:cubicBezTo>
                    <a:pt x="43" y="12"/>
                    <a:pt x="47" y="21"/>
                    <a:pt x="40" y="28"/>
                  </a:cubicBezTo>
                  <a:cubicBezTo>
                    <a:pt x="26" y="40"/>
                    <a:pt x="28" y="56"/>
                    <a:pt x="28" y="72"/>
                  </a:cubicBezTo>
                  <a:cubicBezTo>
                    <a:pt x="28" y="169"/>
                    <a:pt x="27" y="267"/>
                    <a:pt x="29" y="364"/>
                  </a:cubicBezTo>
                  <a:cubicBezTo>
                    <a:pt x="29" y="390"/>
                    <a:pt x="22" y="409"/>
                    <a:pt x="1" y="4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1" name="Freeform 23">
              <a:extLst>
                <a:ext uri="{FF2B5EF4-FFF2-40B4-BE49-F238E27FC236}">
                  <a16:creationId xmlns:a16="http://schemas.microsoft.com/office/drawing/2014/main" id="{4D1B8F08-30F1-4B3D-A84D-8A5E8D945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" y="3015"/>
              <a:ext cx="198" cy="991"/>
            </a:xfrm>
            <a:custGeom>
              <a:avLst/>
              <a:gdLst>
                <a:gd name="T0" fmla="*/ 53 w 105"/>
                <a:gd name="T1" fmla="*/ 285 h 525"/>
                <a:gd name="T2" fmla="*/ 81 w 105"/>
                <a:gd name="T3" fmla="*/ 233 h 525"/>
                <a:gd name="T4" fmla="*/ 80 w 105"/>
                <a:gd name="T5" fmla="*/ 61 h 525"/>
                <a:gd name="T6" fmla="*/ 71 w 105"/>
                <a:gd name="T7" fmla="*/ 35 h 525"/>
                <a:gd name="T8" fmla="*/ 71 w 105"/>
                <a:gd name="T9" fmla="*/ 8 h 525"/>
                <a:gd name="T10" fmla="*/ 96 w 105"/>
                <a:gd name="T11" fmla="*/ 8 h 525"/>
                <a:gd name="T12" fmla="*/ 95 w 105"/>
                <a:gd name="T13" fmla="*/ 36 h 525"/>
                <a:gd name="T14" fmla="*/ 86 w 105"/>
                <a:gd name="T15" fmla="*/ 60 h 525"/>
                <a:gd name="T16" fmla="*/ 86 w 105"/>
                <a:gd name="T17" fmla="*/ 234 h 525"/>
                <a:gd name="T18" fmla="*/ 64 w 105"/>
                <a:gd name="T19" fmla="*/ 286 h 525"/>
                <a:gd name="T20" fmla="*/ 53 w 105"/>
                <a:gd name="T21" fmla="*/ 297 h 525"/>
                <a:gd name="T22" fmla="*/ 45 w 105"/>
                <a:gd name="T23" fmla="*/ 305 h 525"/>
                <a:gd name="T24" fmla="*/ 21 w 105"/>
                <a:gd name="T25" fmla="*/ 359 h 525"/>
                <a:gd name="T26" fmla="*/ 22 w 105"/>
                <a:gd name="T27" fmla="*/ 465 h 525"/>
                <a:gd name="T28" fmla="*/ 31 w 105"/>
                <a:gd name="T29" fmla="*/ 498 h 525"/>
                <a:gd name="T30" fmla="*/ 29 w 105"/>
                <a:gd name="T31" fmla="*/ 519 h 525"/>
                <a:gd name="T32" fmla="*/ 7 w 105"/>
                <a:gd name="T33" fmla="*/ 518 h 525"/>
                <a:gd name="T34" fmla="*/ 7 w 105"/>
                <a:gd name="T35" fmla="*/ 497 h 525"/>
                <a:gd name="T36" fmla="*/ 16 w 105"/>
                <a:gd name="T37" fmla="*/ 470 h 525"/>
                <a:gd name="T38" fmla="*/ 16 w 105"/>
                <a:gd name="T39" fmla="*/ 354 h 525"/>
                <a:gd name="T40" fmla="*/ 37 w 105"/>
                <a:gd name="T41" fmla="*/ 304 h 525"/>
                <a:gd name="T42" fmla="*/ 50 w 105"/>
                <a:gd name="T43" fmla="*/ 289 h 525"/>
                <a:gd name="T44" fmla="*/ 53 w 105"/>
                <a:gd name="T45" fmla="*/ 28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525">
                  <a:moveTo>
                    <a:pt x="53" y="285"/>
                  </a:moveTo>
                  <a:cubicBezTo>
                    <a:pt x="73" y="273"/>
                    <a:pt x="82" y="258"/>
                    <a:pt x="81" y="233"/>
                  </a:cubicBezTo>
                  <a:cubicBezTo>
                    <a:pt x="79" y="176"/>
                    <a:pt x="80" y="118"/>
                    <a:pt x="80" y="61"/>
                  </a:cubicBezTo>
                  <a:cubicBezTo>
                    <a:pt x="80" y="51"/>
                    <a:pt x="81" y="43"/>
                    <a:pt x="71" y="35"/>
                  </a:cubicBezTo>
                  <a:cubicBezTo>
                    <a:pt x="61" y="28"/>
                    <a:pt x="61" y="16"/>
                    <a:pt x="71" y="8"/>
                  </a:cubicBezTo>
                  <a:cubicBezTo>
                    <a:pt x="79" y="0"/>
                    <a:pt x="88" y="1"/>
                    <a:pt x="96" y="8"/>
                  </a:cubicBezTo>
                  <a:cubicBezTo>
                    <a:pt x="105" y="17"/>
                    <a:pt x="105" y="29"/>
                    <a:pt x="95" y="36"/>
                  </a:cubicBezTo>
                  <a:cubicBezTo>
                    <a:pt x="85" y="43"/>
                    <a:pt x="86" y="51"/>
                    <a:pt x="86" y="60"/>
                  </a:cubicBezTo>
                  <a:cubicBezTo>
                    <a:pt x="86" y="118"/>
                    <a:pt x="85" y="176"/>
                    <a:pt x="86" y="234"/>
                  </a:cubicBezTo>
                  <a:cubicBezTo>
                    <a:pt x="87" y="256"/>
                    <a:pt x="82" y="273"/>
                    <a:pt x="64" y="286"/>
                  </a:cubicBezTo>
                  <a:cubicBezTo>
                    <a:pt x="60" y="289"/>
                    <a:pt x="57" y="293"/>
                    <a:pt x="53" y="297"/>
                  </a:cubicBezTo>
                  <a:cubicBezTo>
                    <a:pt x="51" y="300"/>
                    <a:pt x="49" y="304"/>
                    <a:pt x="45" y="305"/>
                  </a:cubicBezTo>
                  <a:cubicBezTo>
                    <a:pt x="26" y="318"/>
                    <a:pt x="20" y="336"/>
                    <a:pt x="21" y="359"/>
                  </a:cubicBezTo>
                  <a:cubicBezTo>
                    <a:pt x="23" y="394"/>
                    <a:pt x="22" y="430"/>
                    <a:pt x="22" y="465"/>
                  </a:cubicBezTo>
                  <a:cubicBezTo>
                    <a:pt x="22" y="477"/>
                    <a:pt x="19" y="488"/>
                    <a:pt x="31" y="498"/>
                  </a:cubicBezTo>
                  <a:cubicBezTo>
                    <a:pt x="37" y="502"/>
                    <a:pt x="36" y="513"/>
                    <a:pt x="29" y="519"/>
                  </a:cubicBezTo>
                  <a:cubicBezTo>
                    <a:pt x="22" y="525"/>
                    <a:pt x="14" y="524"/>
                    <a:pt x="7" y="518"/>
                  </a:cubicBezTo>
                  <a:cubicBezTo>
                    <a:pt x="1" y="511"/>
                    <a:pt x="0" y="502"/>
                    <a:pt x="7" y="497"/>
                  </a:cubicBezTo>
                  <a:cubicBezTo>
                    <a:pt x="17" y="489"/>
                    <a:pt x="16" y="480"/>
                    <a:pt x="16" y="470"/>
                  </a:cubicBezTo>
                  <a:cubicBezTo>
                    <a:pt x="16" y="431"/>
                    <a:pt x="17" y="393"/>
                    <a:pt x="16" y="354"/>
                  </a:cubicBezTo>
                  <a:cubicBezTo>
                    <a:pt x="15" y="333"/>
                    <a:pt x="19" y="317"/>
                    <a:pt x="37" y="304"/>
                  </a:cubicBezTo>
                  <a:cubicBezTo>
                    <a:pt x="42" y="300"/>
                    <a:pt x="46" y="294"/>
                    <a:pt x="50" y="289"/>
                  </a:cubicBezTo>
                  <a:cubicBezTo>
                    <a:pt x="50" y="288"/>
                    <a:pt x="52" y="286"/>
                    <a:pt x="53" y="2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2" name="Freeform 24">
              <a:extLst>
                <a:ext uri="{FF2B5EF4-FFF2-40B4-BE49-F238E27FC236}">
                  <a16:creationId xmlns:a16="http://schemas.microsoft.com/office/drawing/2014/main" id="{6F3BB1B6-B5CD-43FB-8387-5EDF38C85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" y="3349"/>
              <a:ext cx="313" cy="572"/>
            </a:xfrm>
            <a:custGeom>
              <a:avLst/>
              <a:gdLst>
                <a:gd name="T0" fmla="*/ 147 w 166"/>
                <a:gd name="T1" fmla="*/ 300 h 303"/>
                <a:gd name="T2" fmla="*/ 135 w 166"/>
                <a:gd name="T3" fmla="*/ 278 h 303"/>
                <a:gd name="T4" fmla="*/ 28 w 166"/>
                <a:gd name="T5" fmla="*/ 171 h 303"/>
                <a:gd name="T6" fmla="*/ 19 w 166"/>
                <a:gd name="T7" fmla="*/ 147 h 303"/>
                <a:gd name="T8" fmla="*/ 19 w 166"/>
                <a:gd name="T9" fmla="*/ 55 h 303"/>
                <a:gd name="T10" fmla="*/ 10 w 166"/>
                <a:gd name="T11" fmla="*/ 36 h 303"/>
                <a:gd name="T12" fmla="*/ 7 w 166"/>
                <a:gd name="T13" fmla="*/ 8 h 303"/>
                <a:gd name="T14" fmla="*/ 34 w 166"/>
                <a:gd name="T15" fmla="*/ 9 h 303"/>
                <a:gd name="T16" fmla="*/ 32 w 166"/>
                <a:gd name="T17" fmla="*/ 37 h 303"/>
                <a:gd name="T18" fmla="*/ 23 w 166"/>
                <a:gd name="T19" fmla="*/ 56 h 303"/>
                <a:gd name="T20" fmla="*/ 23 w 166"/>
                <a:gd name="T21" fmla="*/ 138 h 303"/>
                <a:gd name="T22" fmla="*/ 31 w 166"/>
                <a:gd name="T23" fmla="*/ 162 h 303"/>
                <a:gd name="T24" fmla="*/ 139 w 166"/>
                <a:gd name="T25" fmla="*/ 268 h 303"/>
                <a:gd name="T26" fmla="*/ 154 w 166"/>
                <a:gd name="T27" fmla="*/ 278 h 303"/>
                <a:gd name="T28" fmla="*/ 165 w 166"/>
                <a:gd name="T29" fmla="*/ 292 h 303"/>
                <a:gd name="T30" fmla="*/ 164 w 166"/>
                <a:gd name="T31" fmla="*/ 300 h 303"/>
                <a:gd name="T32" fmla="*/ 147 w 166"/>
                <a:gd name="T33" fmla="*/ 30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303">
                  <a:moveTo>
                    <a:pt x="147" y="300"/>
                  </a:moveTo>
                  <a:cubicBezTo>
                    <a:pt x="149" y="289"/>
                    <a:pt x="141" y="284"/>
                    <a:pt x="135" y="278"/>
                  </a:cubicBezTo>
                  <a:cubicBezTo>
                    <a:pt x="100" y="242"/>
                    <a:pt x="64" y="206"/>
                    <a:pt x="28" y="171"/>
                  </a:cubicBezTo>
                  <a:cubicBezTo>
                    <a:pt x="21" y="164"/>
                    <a:pt x="18" y="157"/>
                    <a:pt x="19" y="147"/>
                  </a:cubicBezTo>
                  <a:cubicBezTo>
                    <a:pt x="20" y="116"/>
                    <a:pt x="19" y="85"/>
                    <a:pt x="19" y="55"/>
                  </a:cubicBezTo>
                  <a:cubicBezTo>
                    <a:pt x="19" y="47"/>
                    <a:pt x="17" y="41"/>
                    <a:pt x="10" y="36"/>
                  </a:cubicBezTo>
                  <a:cubicBezTo>
                    <a:pt x="0" y="28"/>
                    <a:pt x="0" y="16"/>
                    <a:pt x="7" y="8"/>
                  </a:cubicBezTo>
                  <a:cubicBezTo>
                    <a:pt x="14" y="0"/>
                    <a:pt x="26" y="1"/>
                    <a:pt x="34" y="9"/>
                  </a:cubicBezTo>
                  <a:cubicBezTo>
                    <a:pt x="43" y="19"/>
                    <a:pt x="42" y="29"/>
                    <a:pt x="32" y="37"/>
                  </a:cubicBezTo>
                  <a:cubicBezTo>
                    <a:pt x="25" y="42"/>
                    <a:pt x="23" y="48"/>
                    <a:pt x="23" y="56"/>
                  </a:cubicBezTo>
                  <a:cubicBezTo>
                    <a:pt x="23" y="83"/>
                    <a:pt x="23" y="110"/>
                    <a:pt x="23" y="138"/>
                  </a:cubicBezTo>
                  <a:cubicBezTo>
                    <a:pt x="23" y="147"/>
                    <a:pt x="25" y="155"/>
                    <a:pt x="31" y="162"/>
                  </a:cubicBezTo>
                  <a:cubicBezTo>
                    <a:pt x="67" y="197"/>
                    <a:pt x="103" y="233"/>
                    <a:pt x="139" y="268"/>
                  </a:cubicBezTo>
                  <a:cubicBezTo>
                    <a:pt x="146" y="269"/>
                    <a:pt x="149" y="274"/>
                    <a:pt x="154" y="278"/>
                  </a:cubicBezTo>
                  <a:cubicBezTo>
                    <a:pt x="158" y="283"/>
                    <a:pt x="163" y="287"/>
                    <a:pt x="165" y="292"/>
                  </a:cubicBezTo>
                  <a:cubicBezTo>
                    <a:pt x="166" y="295"/>
                    <a:pt x="166" y="298"/>
                    <a:pt x="164" y="300"/>
                  </a:cubicBezTo>
                  <a:cubicBezTo>
                    <a:pt x="159" y="303"/>
                    <a:pt x="153" y="303"/>
                    <a:pt x="147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3" name="Freeform 25">
              <a:extLst>
                <a:ext uri="{FF2B5EF4-FFF2-40B4-BE49-F238E27FC236}">
                  <a16:creationId xmlns:a16="http://schemas.microsoft.com/office/drawing/2014/main" id="{67EED860-0DAB-401D-9125-8C95F86A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" y="3324"/>
              <a:ext cx="246" cy="442"/>
            </a:xfrm>
            <a:custGeom>
              <a:avLst/>
              <a:gdLst>
                <a:gd name="T0" fmla="*/ 4 w 131"/>
                <a:gd name="T1" fmla="*/ 0 h 234"/>
                <a:gd name="T2" fmla="*/ 73 w 131"/>
                <a:gd name="T3" fmla="*/ 74 h 234"/>
                <a:gd name="T4" fmla="*/ 80 w 131"/>
                <a:gd name="T5" fmla="*/ 71 h 234"/>
                <a:gd name="T6" fmla="*/ 80 w 131"/>
                <a:gd name="T7" fmla="*/ 29 h 234"/>
                <a:gd name="T8" fmla="*/ 81 w 131"/>
                <a:gd name="T9" fmla="*/ 28 h 234"/>
                <a:gd name="T10" fmla="*/ 83 w 131"/>
                <a:gd name="T11" fmla="*/ 29 h 234"/>
                <a:gd name="T12" fmla="*/ 117 w 131"/>
                <a:gd name="T13" fmla="*/ 113 h 234"/>
                <a:gd name="T14" fmla="*/ 131 w 131"/>
                <a:gd name="T15" fmla="*/ 129 h 234"/>
                <a:gd name="T16" fmla="*/ 124 w 131"/>
                <a:gd name="T17" fmla="*/ 134 h 234"/>
                <a:gd name="T18" fmla="*/ 89 w 131"/>
                <a:gd name="T19" fmla="*/ 108 h 234"/>
                <a:gd name="T20" fmla="*/ 89 w 131"/>
                <a:gd name="T21" fmla="*/ 208 h 234"/>
                <a:gd name="T22" fmla="*/ 82 w 131"/>
                <a:gd name="T23" fmla="*/ 234 h 234"/>
                <a:gd name="T24" fmla="*/ 76 w 131"/>
                <a:gd name="T25" fmla="*/ 227 h 234"/>
                <a:gd name="T26" fmla="*/ 80 w 131"/>
                <a:gd name="T27" fmla="*/ 165 h 234"/>
                <a:gd name="T28" fmla="*/ 31 w 131"/>
                <a:gd name="T29" fmla="*/ 38 h 234"/>
                <a:gd name="T30" fmla="*/ 0 w 131"/>
                <a:gd name="T31" fmla="*/ 5 h 234"/>
                <a:gd name="T32" fmla="*/ 4 w 131"/>
                <a:gd name="T3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234">
                  <a:moveTo>
                    <a:pt x="4" y="0"/>
                  </a:moveTo>
                  <a:cubicBezTo>
                    <a:pt x="27" y="25"/>
                    <a:pt x="50" y="50"/>
                    <a:pt x="73" y="74"/>
                  </a:cubicBezTo>
                  <a:cubicBezTo>
                    <a:pt x="75" y="73"/>
                    <a:pt x="78" y="72"/>
                    <a:pt x="80" y="71"/>
                  </a:cubicBezTo>
                  <a:cubicBezTo>
                    <a:pt x="80" y="57"/>
                    <a:pt x="80" y="43"/>
                    <a:pt x="80" y="29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76" y="64"/>
                    <a:pt x="87" y="92"/>
                    <a:pt x="117" y="113"/>
                  </a:cubicBezTo>
                  <a:cubicBezTo>
                    <a:pt x="122" y="117"/>
                    <a:pt x="128" y="122"/>
                    <a:pt x="131" y="129"/>
                  </a:cubicBezTo>
                  <a:cubicBezTo>
                    <a:pt x="129" y="132"/>
                    <a:pt x="127" y="135"/>
                    <a:pt x="124" y="134"/>
                  </a:cubicBezTo>
                  <a:cubicBezTo>
                    <a:pt x="110" y="130"/>
                    <a:pt x="104" y="115"/>
                    <a:pt x="89" y="108"/>
                  </a:cubicBezTo>
                  <a:cubicBezTo>
                    <a:pt x="88" y="142"/>
                    <a:pt x="89" y="175"/>
                    <a:pt x="89" y="208"/>
                  </a:cubicBezTo>
                  <a:cubicBezTo>
                    <a:pt x="88" y="217"/>
                    <a:pt x="91" y="227"/>
                    <a:pt x="82" y="234"/>
                  </a:cubicBezTo>
                  <a:cubicBezTo>
                    <a:pt x="78" y="233"/>
                    <a:pt x="77" y="230"/>
                    <a:pt x="76" y="227"/>
                  </a:cubicBezTo>
                  <a:cubicBezTo>
                    <a:pt x="80" y="206"/>
                    <a:pt x="74" y="185"/>
                    <a:pt x="80" y="165"/>
                  </a:cubicBezTo>
                  <a:cubicBezTo>
                    <a:pt x="83" y="90"/>
                    <a:pt x="83" y="90"/>
                    <a:pt x="31" y="38"/>
                  </a:cubicBezTo>
                  <a:cubicBezTo>
                    <a:pt x="20" y="27"/>
                    <a:pt x="10" y="16"/>
                    <a:pt x="0" y="5"/>
                  </a:cubicBezTo>
                  <a:cubicBezTo>
                    <a:pt x="1" y="3"/>
                    <a:pt x="1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4" name="Freeform 26">
              <a:extLst>
                <a:ext uri="{FF2B5EF4-FFF2-40B4-BE49-F238E27FC236}">
                  <a16:creationId xmlns:a16="http://schemas.microsoft.com/office/drawing/2014/main" id="{75EAECF2-F1DD-4605-9CB2-77EFD7721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" y="3568"/>
              <a:ext cx="72" cy="570"/>
            </a:xfrm>
            <a:custGeom>
              <a:avLst/>
              <a:gdLst>
                <a:gd name="T0" fmla="*/ 18 w 38"/>
                <a:gd name="T1" fmla="*/ 5 h 302"/>
                <a:gd name="T2" fmla="*/ 22 w 38"/>
                <a:gd name="T3" fmla="*/ 0 h 302"/>
                <a:gd name="T4" fmla="*/ 23 w 38"/>
                <a:gd name="T5" fmla="*/ 148 h 302"/>
                <a:gd name="T6" fmla="*/ 23 w 38"/>
                <a:gd name="T7" fmla="*/ 157 h 302"/>
                <a:gd name="T8" fmla="*/ 23 w 38"/>
                <a:gd name="T9" fmla="*/ 252 h 302"/>
                <a:gd name="T10" fmla="*/ 30 w 38"/>
                <a:gd name="T11" fmla="*/ 270 h 302"/>
                <a:gd name="T12" fmla="*/ 30 w 38"/>
                <a:gd name="T13" fmla="*/ 294 h 302"/>
                <a:gd name="T14" fmla="*/ 9 w 38"/>
                <a:gd name="T15" fmla="*/ 293 h 302"/>
                <a:gd name="T16" fmla="*/ 10 w 38"/>
                <a:gd name="T17" fmla="*/ 269 h 302"/>
                <a:gd name="T18" fmla="*/ 15 w 38"/>
                <a:gd name="T19" fmla="*/ 265 h 302"/>
                <a:gd name="T20" fmla="*/ 11 w 38"/>
                <a:gd name="T21" fmla="*/ 149 h 302"/>
                <a:gd name="T22" fmla="*/ 10 w 38"/>
                <a:gd name="T23" fmla="*/ 142 h 302"/>
                <a:gd name="T24" fmla="*/ 12 w 38"/>
                <a:gd name="T25" fmla="*/ 33 h 302"/>
                <a:gd name="T26" fmla="*/ 18 w 38"/>
                <a:gd name="T27" fmla="*/ 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02">
                  <a:moveTo>
                    <a:pt x="18" y="5"/>
                  </a:moveTo>
                  <a:cubicBezTo>
                    <a:pt x="19" y="3"/>
                    <a:pt x="20" y="2"/>
                    <a:pt x="22" y="0"/>
                  </a:cubicBezTo>
                  <a:cubicBezTo>
                    <a:pt x="22" y="49"/>
                    <a:pt x="22" y="98"/>
                    <a:pt x="23" y="148"/>
                  </a:cubicBezTo>
                  <a:cubicBezTo>
                    <a:pt x="23" y="151"/>
                    <a:pt x="23" y="154"/>
                    <a:pt x="23" y="157"/>
                  </a:cubicBezTo>
                  <a:cubicBezTo>
                    <a:pt x="23" y="188"/>
                    <a:pt x="23" y="220"/>
                    <a:pt x="23" y="252"/>
                  </a:cubicBezTo>
                  <a:cubicBezTo>
                    <a:pt x="23" y="259"/>
                    <a:pt x="24" y="265"/>
                    <a:pt x="30" y="270"/>
                  </a:cubicBezTo>
                  <a:cubicBezTo>
                    <a:pt x="38" y="277"/>
                    <a:pt x="38" y="286"/>
                    <a:pt x="30" y="294"/>
                  </a:cubicBezTo>
                  <a:cubicBezTo>
                    <a:pt x="23" y="302"/>
                    <a:pt x="15" y="299"/>
                    <a:pt x="9" y="293"/>
                  </a:cubicBezTo>
                  <a:cubicBezTo>
                    <a:pt x="0" y="285"/>
                    <a:pt x="3" y="277"/>
                    <a:pt x="10" y="269"/>
                  </a:cubicBezTo>
                  <a:cubicBezTo>
                    <a:pt x="12" y="268"/>
                    <a:pt x="13" y="267"/>
                    <a:pt x="15" y="265"/>
                  </a:cubicBezTo>
                  <a:cubicBezTo>
                    <a:pt x="13" y="227"/>
                    <a:pt x="14" y="188"/>
                    <a:pt x="11" y="149"/>
                  </a:cubicBezTo>
                  <a:cubicBezTo>
                    <a:pt x="10" y="147"/>
                    <a:pt x="10" y="144"/>
                    <a:pt x="10" y="142"/>
                  </a:cubicBezTo>
                  <a:cubicBezTo>
                    <a:pt x="14" y="106"/>
                    <a:pt x="11" y="69"/>
                    <a:pt x="12" y="33"/>
                  </a:cubicBezTo>
                  <a:cubicBezTo>
                    <a:pt x="12" y="23"/>
                    <a:pt x="11" y="13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5" name="Freeform 27">
              <a:extLst>
                <a:ext uri="{FF2B5EF4-FFF2-40B4-BE49-F238E27FC236}">
                  <a16:creationId xmlns:a16="http://schemas.microsoft.com/office/drawing/2014/main" id="{0512F272-4A59-42C3-9CE8-4A3722C85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8" y="3249"/>
              <a:ext cx="71" cy="258"/>
            </a:xfrm>
            <a:custGeom>
              <a:avLst/>
              <a:gdLst>
                <a:gd name="T0" fmla="*/ 20 w 38"/>
                <a:gd name="T1" fmla="*/ 137 h 137"/>
                <a:gd name="T2" fmla="*/ 16 w 38"/>
                <a:gd name="T3" fmla="*/ 132 h 137"/>
                <a:gd name="T4" fmla="*/ 16 w 38"/>
                <a:gd name="T5" fmla="*/ 61 h 137"/>
                <a:gd name="T6" fmla="*/ 6 w 38"/>
                <a:gd name="T7" fmla="*/ 27 h 137"/>
                <a:gd name="T8" fmla="*/ 9 w 38"/>
                <a:gd name="T9" fmla="*/ 6 h 137"/>
                <a:gd name="T10" fmla="*/ 29 w 38"/>
                <a:gd name="T11" fmla="*/ 6 h 137"/>
                <a:gd name="T12" fmla="*/ 31 w 38"/>
                <a:gd name="T13" fmla="*/ 27 h 137"/>
                <a:gd name="T14" fmla="*/ 21 w 38"/>
                <a:gd name="T15" fmla="*/ 59 h 137"/>
                <a:gd name="T16" fmla="*/ 20 w 38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37">
                  <a:moveTo>
                    <a:pt x="20" y="137"/>
                  </a:moveTo>
                  <a:cubicBezTo>
                    <a:pt x="19" y="135"/>
                    <a:pt x="17" y="134"/>
                    <a:pt x="16" y="132"/>
                  </a:cubicBezTo>
                  <a:cubicBezTo>
                    <a:pt x="16" y="109"/>
                    <a:pt x="16" y="85"/>
                    <a:pt x="16" y="61"/>
                  </a:cubicBezTo>
                  <a:cubicBezTo>
                    <a:pt x="16" y="49"/>
                    <a:pt x="18" y="36"/>
                    <a:pt x="6" y="27"/>
                  </a:cubicBezTo>
                  <a:cubicBezTo>
                    <a:pt x="0" y="22"/>
                    <a:pt x="2" y="12"/>
                    <a:pt x="9" y="6"/>
                  </a:cubicBezTo>
                  <a:cubicBezTo>
                    <a:pt x="16" y="0"/>
                    <a:pt x="23" y="1"/>
                    <a:pt x="29" y="6"/>
                  </a:cubicBezTo>
                  <a:cubicBezTo>
                    <a:pt x="36" y="12"/>
                    <a:pt x="38" y="22"/>
                    <a:pt x="31" y="27"/>
                  </a:cubicBezTo>
                  <a:cubicBezTo>
                    <a:pt x="19" y="36"/>
                    <a:pt x="22" y="48"/>
                    <a:pt x="21" y="59"/>
                  </a:cubicBezTo>
                  <a:cubicBezTo>
                    <a:pt x="21" y="85"/>
                    <a:pt x="20" y="111"/>
                    <a:pt x="2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6" name="Freeform 28">
              <a:extLst>
                <a:ext uri="{FF2B5EF4-FFF2-40B4-BE49-F238E27FC236}">
                  <a16:creationId xmlns:a16="http://schemas.microsoft.com/office/drawing/2014/main" id="{2863FDB5-673B-4150-AE5B-C33A8E24D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3071"/>
              <a:ext cx="69" cy="263"/>
            </a:xfrm>
            <a:custGeom>
              <a:avLst/>
              <a:gdLst>
                <a:gd name="T0" fmla="*/ 22 w 37"/>
                <a:gd name="T1" fmla="*/ 134 h 139"/>
                <a:gd name="T2" fmla="*/ 18 w 37"/>
                <a:gd name="T3" fmla="*/ 139 h 139"/>
                <a:gd name="T4" fmla="*/ 16 w 37"/>
                <a:gd name="T5" fmla="*/ 51 h 139"/>
                <a:gd name="T6" fmla="*/ 8 w 37"/>
                <a:gd name="T7" fmla="*/ 30 h 139"/>
                <a:gd name="T8" fmla="*/ 7 w 37"/>
                <a:gd name="T9" fmla="*/ 8 h 139"/>
                <a:gd name="T10" fmla="*/ 29 w 37"/>
                <a:gd name="T11" fmla="*/ 7 h 139"/>
                <a:gd name="T12" fmla="*/ 29 w 37"/>
                <a:gd name="T13" fmla="*/ 29 h 139"/>
                <a:gd name="T14" fmla="*/ 22 w 37"/>
                <a:gd name="T15" fmla="*/ 53 h 139"/>
                <a:gd name="T16" fmla="*/ 22 w 37"/>
                <a:gd name="T17" fmla="*/ 1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39">
                  <a:moveTo>
                    <a:pt x="22" y="134"/>
                  </a:moveTo>
                  <a:cubicBezTo>
                    <a:pt x="20" y="136"/>
                    <a:pt x="19" y="137"/>
                    <a:pt x="18" y="139"/>
                  </a:cubicBezTo>
                  <a:cubicBezTo>
                    <a:pt x="17" y="110"/>
                    <a:pt x="17" y="80"/>
                    <a:pt x="16" y="51"/>
                  </a:cubicBezTo>
                  <a:cubicBezTo>
                    <a:pt x="16" y="43"/>
                    <a:pt x="16" y="36"/>
                    <a:pt x="8" y="30"/>
                  </a:cubicBezTo>
                  <a:cubicBezTo>
                    <a:pt x="0" y="24"/>
                    <a:pt x="0" y="15"/>
                    <a:pt x="7" y="8"/>
                  </a:cubicBezTo>
                  <a:cubicBezTo>
                    <a:pt x="14" y="1"/>
                    <a:pt x="22" y="0"/>
                    <a:pt x="29" y="7"/>
                  </a:cubicBezTo>
                  <a:cubicBezTo>
                    <a:pt x="36" y="14"/>
                    <a:pt x="37" y="23"/>
                    <a:pt x="29" y="29"/>
                  </a:cubicBezTo>
                  <a:cubicBezTo>
                    <a:pt x="21" y="36"/>
                    <a:pt x="22" y="44"/>
                    <a:pt x="22" y="53"/>
                  </a:cubicBezTo>
                  <a:cubicBezTo>
                    <a:pt x="22" y="80"/>
                    <a:pt x="22" y="107"/>
                    <a:pt x="22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7" name="Freeform 29">
              <a:extLst>
                <a:ext uri="{FF2B5EF4-FFF2-40B4-BE49-F238E27FC236}">
                  <a16:creationId xmlns:a16="http://schemas.microsoft.com/office/drawing/2014/main" id="{08C2D516-A0A2-4C4D-92BE-A225FFB32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" y="3636"/>
              <a:ext cx="77" cy="241"/>
            </a:xfrm>
            <a:custGeom>
              <a:avLst/>
              <a:gdLst>
                <a:gd name="T0" fmla="*/ 41 w 41"/>
                <a:gd name="T1" fmla="*/ 0 h 128"/>
                <a:gd name="T2" fmla="*/ 41 w 41"/>
                <a:gd name="T3" fmla="*/ 64 h 128"/>
                <a:gd name="T4" fmla="*/ 26 w 41"/>
                <a:gd name="T5" fmla="*/ 101 h 128"/>
                <a:gd name="T6" fmla="*/ 20 w 41"/>
                <a:gd name="T7" fmla="*/ 128 h 128"/>
                <a:gd name="T8" fmla="*/ 8 w 41"/>
                <a:gd name="T9" fmla="*/ 116 h 128"/>
                <a:gd name="T10" fmla="*/ 8 w 41"/>
                <a:gd name="T11" fmla="*/ 71 h 128"/>
                <a:gd name="T12" fmla="*/ 21 w 41"/>
                <a:gd name="T13" fmla="*/ 53 h 128"/>
                <a:gd name="T14" fmla="*/ 36 w 41"/>
                <a:gd name="T15" fmla="*/ 40 h 128"/>
                <a:gd name="T16" fmla="*/ 41 w 41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28">
                  <a:moveTo>
                    <a:pt x="41" y="0"/>
                  </a:moveTo>
                  <a:cubicBezTo>
                    <a:pt x="41" y="21"/>
                    <a:pt x="41" y="43"/>
                    <a:pt x="41" y="64"/>
                  </a:cubicBezTo>
                  <a:cubicBezTo>
                    <a:pt x="28" y="74"/>
                    <a:pt x="27" y="87"/>
                    <a:pt x="26" y="101"/>
                  </a:cubicBezTo>
                  <a:cubicBezTo>
                    <a:pt x="25" y="110"/>
                    <a:pt x="28" y="120"/>
                    <a:pt x="20" y="128"/>
                  </a:cubicBezTo>
                  <a:cubicBezTo>
                    <a:pt x="15" y="125"/>
                    <a:pt x="11" y="121"/>
                    <a:pt x="8" y="116"/>
                  </a:cubicBezTo>
                  <a:cubicBezTo>
                    <a:pt x="16" y="101"/>
                    <a:pt x="18" y="87"/>
                    <a:pt x="8" y="71"/>
                  </a:cubicBezTo>
                  <a:cubicBezTo>
                    <a:pt x="0" y="58"/>
                    <a:pt x="6" y="50"/>
                    <a:pt x="21" y="53"/>
                  </a:cubicBezTo>
                  <a:cubicBezTo>
                    <a:pt x="34" y="56"/>
                    <a:pt x="35" y="50"/>
                    <a:pt x="36" y="40"/>
                  </a:cubicBezTo>
                  <a:cubicBezTo>
                    <a:pt x="38" y="27"/>
                    <a:pt x="32" y="12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8" name="Freeform 30">
              <a:extLst>
                <a:ext uri="{FF2B5EF4-FFF2-40B4-BE49-F238E27FC236}">
                  <a16:creationId xmlns:a16="http://schemas.microsoft.com/office/drawing/2014/main" id="{E17D5E83-A9EE-457F-BFF3-EE400EB4C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3400"/>
              <a:ext cx="57" cy="443"/>
            </a:xfrm>
            <a:custGeom>
              <a:avLst/>
              <a:gdLst>
                <a:gd name="T0" fmla="*/ 25 w 30"/>
                <a:gd name="T1" fmla="*/ 1 h 235"/>
                <a:gd name="T2" fmla="*/ 28 w 30"/>
                <a:gd name="T3" fmla="*/ 9 h 235"/>
                <a:gd name="T4" fmla="*/ 17 w 30"/>
                <a:gd name="T5" fmla="*/ 55 h 235"/>
                <a:gd name="T6" fmla="*/ 17 w 30"/>
                <a:gd name="T7" fmla="*/ 235 h 235"/>
                <a:gd name="T8" fmla="*/ 13 w 30"/>
                <a:gd name="T9" fmla="*/ 216 h 235"/>
                <a:gd name="T10" fmla="*/ 13 w 30"/>
                <a:gd name="T11" fmla="*/ 44 h 235"/>
                <a:gd name="T12" fmla="*/ 4 w 30"/>
                <a:gd name="T13" fmla="*/ 12 h 235"/>
                <a:gd name="T14" fmla="*/ 6 w 30"/>
                <a:gd name="T15" fmla="*/ 0 h 235"/>
                <a:gd name="T16" fmla="*/ 25 w 30"/>
                <a:gd name="T17" fmla="*/ 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35">
                  <a:moveTo>
                    <a:pt x="25" y="1"/>
                  </a:moveTo>
                  <a:cubicBezTo>
                    <a:pt x="29" y="3"/>
                    <a:pt x="30" y="7"/>
                    <a:pt x="28" y="9"/>
                  </a:cubicBezTo>
                  <a:cubicBezTo>
                    <a:pt x="12" y="22"/>
                    <a:pt x="18" y="39"/>
                    <a:pt x="17" y="55"/>
                  </a:cubicBezTo>
                  <a:cubicBezTo>
                    <a:pt x="17" y="114"/>
                    <a:pt x="17" y="173"/>
                    <a:pt x="17" y="235"/>
                  </a:cubicBezTo>
                  <a:cubicBezTo>
                    <a:pt x="11" y="228"/>
                    <a:pt x="13" y="221"/>
                    <a:pt x="13" y="216"/>
                  </a:cubicBezTo>
                  <a:cubicBezTo>
                    <a:pt x="13" y="158"/>
                    <a:pt x="13" y="101"/>
                    <a:pt x="13" y="44"/>
                  </a:cubicBezTo>
                  <a:cubicBezTo>
                    <a:pt x="13" y="33"/>
                    <a:pt x="16" y="20"/>
                    <a:pt x="4" y="12"/>
                  </a:cubicBezTo>
                  <a:cubicBezTo>
                    <a:pt x="0" y="9"/>
                    <a:pt x="0" y="3"/>
                    <a:pt x="6" y="0"/>
                  </a:cubicBezTo>
                  <a:cubicBezTo>
                    <a:pt x="12" y="8"/>
                    <a:pt x="19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89" name="Freeform 31">
              <a:extLst>
                <a:ext uri="{FF2B5EF4-FFF2-40B4-BE49-F238E27FC236}">
                  <a16:creationId xmlns:a16="http://schemas.microsoft.com/office/drawing/2014/main" id="{C7F436CF-6339-4BAF-A3FD-9041F8370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3281"/>
              <a:ext cx="6" cy="279"/>
            </a:xfrm>
            <a:custGeom>
              <a:avLst/>
              <a:gdLst>
                <a:gd name="T0" fmla="*/ 3 w 3"/>
                <a:gd name="T1" fmla="*/ 144 h 148"/>
                <a:gd name="T2" fmla="*/ 0 w 3"/>
                <a:gd name="T3" fmla="*/ 148 h 148"/>
                <a:gd name="T4" fmla="*/ 0 w 3"/>
                <a:gd name="T5" fmla="*/ 0 h 148"/>
                <a:gd name="T6" fmla="*/ 3 w 3"/>
                <a:gd name="T7" fmla="*/ 0 h 148"/>
                <a:gd name="T8" fmla="*/ 3 w 3"/>
                <a:gd name="T9" fmla="*/ 14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8">
                  <a:moveTo>
                    <a:pt x="3" y="144"/>
                  </a:moveTo>
                  <a:cubicBezTo>
                    <a:pt x="2" y="146"/>
                    <a:pt x="1" y="147"/>
                    <a:pt x="0" y="148"/>
                  </a:cubicBezTo>
                  <a:cubicBezTo>
                    <a:pt x="0" y="99"/>
                    <a:pt x="0" y="5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48"/>
                    <a:pt x="3" y="96"/>
                    <a:pt x="3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90" name="Freeform 32">
              <a:extLst>
                <a:ext uri="{FF2B5EF4-FFF2-40B4-BE49-F238E27FC236}">
                  <a16:creationId xmlns:a16="http://schemas.microsoft.com/office/drawing/2014/main" id="{991D6394-5B0E-44C3-AA12-33EDB5403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1" y="3575"/>
              <a:ext cx="17" cy="198"/>
            </a:xfrm>
            <a:custGeom>
              <a:avLst/>
              <a:gdLst>
                <a:gd name="T0" fmla="*/ 0 w 9"/>
                <a:gd name="T1" fmla="*/ 8 h 105"/>
                <a:gd name="T2" fmla="*/ 8 w 9"/>
                <a:gd name="T3" fmla="*/ 0 h 105"/>
                <a:gd name="T4" fmla="*/ 9 w 9"/>
                <a:gd name="T5" fmla="*/ 103 h 105"/>
                <a:gd name="T6" fmla="*/ 4 w 9"/>
                <a:gd name="T7" fmla="*/ 103 h 105"/>
                <a:gd name="T8" fmla="*/ 4 w 9"/>
                <a:gd name="T9" fmla="*/ 26 h 105"/>
                <a:gd name="T10" fmla="*/ 0 w 9"/>
                <a:gd name="T11" fmla="*/ 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5">
                  <a:moveTo>
                    <a:pt x="0" y="8"/>
                  </a:moveTo>
                  <a:cubicBezTo>
                    <a:pt x="3" y="5"/>
                    <a:pt x="6" y="3"/>
                    <a:pt x="8" y="0"/>
                  </a:cubicBezTo>
                  <a:cubicBezTo>
                    <a:pt x="8" y="34"/>
                    <a:pt x="9" y="69"/>
                    <a:pt x="9" y="103"/>
                  </a:cubicBezTo>
                  <a:cubicBezTo>
                    <a:pt x="7" y="105"/>
                    <a:pt x="5" y="105"/>
                    <a:pt x="4" y="103"/>
                  </a:cubicBezTo>
                  <a:cubicBezTo>
                    <a:pt x="4" y="77"/>
                    <a:pt x="4" y="52"/>
                    <a:pt x="4" y="26"/>
                  </a:cubicBezTo>
                  <a:cubicBezTo>
                    <a:pt x="4" y="20"/>
                    <a:pt x="7" y="13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91" name="Freeform 33">
              <a:extLst>
                <a:ext uri="{FF2B5EF4-FFF2-40B4-BE49-F238E27FC236}">
                  <a16:creationId xmlns:a16="http://schemas.microsoft.com/office/drawing/2014/main" id="{7BE27FCB-8028-497A-8D5D-21F637D93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3573"/>
              <a:ext cx="51" cy="40"/>
            </a:xfrm>
            <a:custGeom>
              <a:avLst/>
              <a:gdLst>
                <a:gd name="T0" fmla="*/ 15 w 27"/>
                <a:gd name="T1" fmla="*/ 21 h 21"/>
                <a:gd name="T2" fmla="*/ 11 w 27"/>
                <a:gd name="T3" fmla="*/ 21 h 21"/>
                <a:gd name="T4" fmla="*/ 7 w 27"/>
                <a:gd name="T5" fmla="*/ 4 h 21"/>
                <a:gd name="T6" fmla="*/ 19 w 27"/>
                <a:gd name="T7" fmla="*/ 4 h 21"/>
                <a:gd name="T8" fmla="*/ 15 w 27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1">
                  <a:moveTo>
                    <a:pt x="15" y="21"/>
                  </a:moveTo>
                  <a:cubicBezTo>
                    <a:pt x="14" y="21"/>
                    <a:pt x="12" y="21"/>
                    <a:pt x="11" y="21"/>
                  </a:cubicBezTo>
                  <a:cubicBezTo>
                    <a:pt x="3" y="17"/>
                    <a:pt x="0" y="12"/>
                    <a:pt x="7" y="4"/>
                  </a:cubicBezTo>
                  <a:cubicBezTo>
                    <a:pt x="10" y="1"/>
                    <a:pt x="15" y="0"/>
                    <a:pt x="19" y="4"/>
                  </a:cubicBezTo>
                  <a:cubicBezTo>
                    <a:pt x="27" y="11"/>
                    <a:pt x="23" y="17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92" name="Freeform 34">
              <a:extLst>
                <a:ext uri="{FF2B5EF4-FFF2-40B4-BE49-F238E27FC236}">
                  <a16:creationId xmlns:a16="http://schemas.microsoft.com/office/drawing/2014/main" id="{11C912D4-EF6C-446E-BB93-47E61F841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" y="3770"/>
              <a:ext cx="49" cy="39"/>
            </a:xfrm>
            <a:custGeom>
              <a:avLst/>
              <a:gdLst>
                <a:gd name="T0" fmla="*/ 9 w 26"/>
                <a:gd name="T1" fmla="*/ 0 h 21"/>
                <a:gd name="T2" fmla="*/ 14 w 26"/>
                <a:gd name="T3" fmla="*/ 0 h 21"/>
                <a:gd name="T4" fmla="*/ 9 w 26"/>
                <a:gd name="T5" fmla="*/ 21 h 21"/>
                <a:gd name="T6" fmla="*/ 2 w 26"/>
                <a:gd name="T7" fmla="*/ 16 h 21"/>
                <a:gd name="T8" fmla="*/ 9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9" y="0"/>
                  </a:moveTo>
                  <a:cubicBezTo>
                    <a:pt x="10" y="0"/>
                    <a:pt x="12" y="0"/>
                    <a:pt x="14" y="0"/>
                  </a:cubicBezTo>
                  <a:cubicBezTo>
                    <a:pt x="26" y="10"/>
                    <a:pt x="22" y="17"/>
                    <a:pt x="9" y="21"/>
                  </a:cubicBezTo>
                  <a:cubicBezTo>
                    <a:pt x="7" y="19"/>
                    <a:pt x="4" y="18"/>
                    <a:pt x="2" y="16"/>
                  </a:cubicBezTo>
                  <a:cubicBezTo>
                    <a:pt x="0" y="9"/>
                    <a:pt x="2" y="3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93" name="Freeform 35">
              <a:extLst>
                <a:ext uri="{FF2B5EF4-FFF2-40B4-BE49-F238E27FC236}">
                  <a16:creationId xmlns:a16="http://schemas.microsoft.com/office/drawing/2014/main" id="{555EFF18-5058-499E-890E-1B4A66701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3909"/>
              <a:ext cx="43" cy="38"/>
            </a:xfrm>
            <a:custGeom>
              <a:avLst/>
              <a:gdLst>
                <a:gd name="T0" fmla="*/ 3 w 23"/>
                <a:gd name="T1" fmla="*/ 3 h 20"/>
                <a:gd name="T2" fmla="*/ 19 w 23"/>
                <a:gd name="T3" fmla="*/ 3 h 20"/>
                <a:gd name="T4" fmla="*/ 20 w 23"/>
                <a:gd name="T5" fmla="*/ 15 h 20"/>
                <a:gd name="T6" fmla="*/ 15 w 23"/>
                <a:gd name="T7" fmla="*/ 19 h 20"/>
                <a:gd name="T8" fmla="*/ 7 w 23"/>
                <a:gd name="T9" fmla="*/ 20 h 20"/>
                <a:gd name="T10" fmla="*/ 3 w 23"/>
                <a:gd name="T1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3" y="3"/>
                  </a:moveTo>
                  <a:cubicBezTo>
                    <a:pt x="9" y="0"/>
                    <a:pt x="14" y="1"/>
                    <a:pt x="19" y="3"/>
                  </a:cubicBezTo>
                  <a:cubicBezTo>
                    <a:pt x="23" y="7"/>
                    <a:pt x="23" y="11"/>
                    <a:pt x="20" y="15"/>
                  </a:cubicBezTo>
                  <a:cubicBezTo>
                    <a:pt x="18" y="16"/>
                    <a:pt x="17" y="18"/>
                    <a:pt x="15" y="19"/>
                  </a:cubicBezTo>
                  <a:cubicBezTo>
                    <a:pt x="12" y="19"/>
                    <a:pt x="10" y="20"/>
                    <a:pt x="7" y="20"/>
                  </a:cubicBezTo>
                  <a:cubicBezTo>
                    <a:pt x="0" y="15"/>
                    <a:pt x="0" y="9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94" name="Freeform 36">
              <a:extLst>
                <a:ext uri="{FF2B5EF4-FFF2-40B4-BE49-F238E27FC236}">
                  <a16:creationId xmlns:a16="http://schemas.microsoft.com/office/drawing/2014/main" id="{070BAAF7-49DA-4F1A-8517-00FDDCB2A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" y="3381"/>
              <a:ext cx="37" cy="43"/>
            </a:xfrm>
            <a:custGeom>
              <a:avLst/>
              <a:gdLst>
                <a:gd name="T0" fmla="*/ 20 w 20"/>
                <a:gd name="T1" fmla="*/ 11 h 23"/>
                <a:gd name="T2" fmla="*/ 10 w 20"/>
                <a:gd name="T3" fmla="*/ 23 h 23"/>
                <a:gd name="T4" fmla="*/ 1 w 20"/>
                <a:gd name="T5" fmla="*/ 10 h 23"/>
                <a:gd name="T6" fmla="*/ 20 w 20"/>
                <a:gd name="T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3">
                  <a:moveTo>
                    <a:pt x="20" y="11"/>
                  </a:moveTo>
                  <a:cubicBezTo>
                    <a:pt x="20" y="18"/>
                    <a:pt x="17" y="23"/>
                    <a:pt x="10" y="23"/>
                  </a:cubicBezTo>
                  <a:cubicBezTo>
                    <a:pt x="3" y="22"/>
                    <a:pt x="0" y="18"/>
                    <a:pt x="1" y="10"/>
                  </a:cubicBezTo>
                  <a:cubicBezTo>
                    <a:pt x="8" y="2"/>
                    <a:pt x="14" y="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95" name="Freeform 37">
              <a:extLst>
                <a:ext uri="{FF2B5EF4-FFF2-40B4-BE49-F238E27FC236}">
                  <a16:creationId xmlns:a16="http://schemas.microsoft.com/office/drawing/2014/main" id="{6845BD8A-AAB9-4A1B-ABED-E1B11B6DE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" y="3664"/>
              <a:ext cx="39" cy="41"/>
            </a:xfrm>
            <a:custGeom>
              <a:avLst/>
              <a:gdLst>
                <a:gd name="T0" fmla="*/ 14 w 21"/>
                <a:gd name="T1" fmla="*/ 22 h 22"/>
                <a:gd name="T2" fmla="*/ 2 w 21"/>
                <a:gd name="T3" fmla="*/ 5 h 22"/>
                <a:gd name="T4" fmla="*/ 18 w 21"/>
                <a:gd name="T5" fmla="*/ 6 h 22"/>
                <a:gd name="T6" fmla="*/ 14 w 2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4" y="22"/>
                  </a:moveTo>
                  <a:cubicBezTo>
                    <a:pt x="2" y="22"/>
                    <a:pt x="0" y="15"/>
                    <a:pt x="2" y="5"/>
                  </a:cubicBezTo>
                  <a:cubicBezTo>
                    <a:pt x="8" y="2"/>
                    <a:pt x="13" y="0"/>
                    <a:pt x="18" y="6"/>
                  </a:cubicBezTo>
                  <a:cubicBezTo>
                    <a:pt x="21" y="12"/>
                    <a:pt x="19" y="17"/>
                    <a:pt x="1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96" name="Freeform 38">
              <a:extLst>
                <a:ext uri="{FF2B5EF4-FFF2-40B4-BE49-F238E27FC236}">
                  <a16:creationId xmlns:a16="http://schemas.microsoft.com/office/drawing/2014/main" id="{8565CFA0-E3D9-415F-AAF0-403A3BBD8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" y="3337"/>
              <a:ext cx="47" cy="42"/>
            </a:xfrm>
            <a:custGeom>
              <a:avLst/>
              <a:gdLst>
                <a:gd name="T0" fmla="*/ 15 w 25"/>
                <a:gd name="T1" fmla="*/ 22 h 22"/>
                <a:gd name="T2" fmla="*/ 12 w 25"/>
                <a:gd name="T3" fmla="*/ 22 h 22"/>
                <a:gd name="T4" fmla="*/ 5 w 25"/>
                <a:gd name="T5" fmla="*/ 5 h 22"/>
                <a:gd name="T6" fmla="*/ 18 w 25"/>
                <a:gd name="T7" fmla="*/ 4 h 22"/>
                <a:gd name="T8" fmla="*/ 15 w 2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2">
                  <a:moveTo>
                    <a:pt x="15" y="22"/>
                  </a:moveTo>
                  <a:cubicBezTo>
                    <a:pt x="14" y="22"/>
                    <a:pt x="13" y="22"/>
                    <a:pt x="12" y="22"/>
                  </a:cubicBezTo>
                  <a:cubicBezTo>
                    <a:pt x="4" y="18"/>
                    <a:pt x="0" y="13"/>
                    <a:pt x="5" y="5"/>
                  </a:cubicBezTo>
                  <a:cubicBezTo>
                    <a:pt x="8" y="1"/>
                    <a:pt x="14" y="0"/>
                    <a:pt x="18" y="4"/>
                  </a:cubicBezTo>
                  <a:cubicBezTo>
                    <a:pt x="25" y="11"/>
                    <a:pt x="21" y="17"/>
                    <a:pt x="1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97" name="Freeform 39">
              <a:extLst>
                <a:ext uri="{FF2B5EF4-FFF2-40B4-BE49-F238E27FC236}">
                  <a16:creationId xmlns:a16="http://schemas.microsoft.com/office/drawing/2014/main" id="{1E40FA3B-E233-4A26-A7F2-5EE826358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3998"/>
              <a:ext cx="40" cy="40"/>
            </a:xfrm>
            <a:custGeom>
              <a:avLst/>
              <a:gdLst>
                <a:gd name="T0" fmla="*/ 21 w 21"/>
                <a:gd name="T1" fmla="*/ 21 h 21"/>
                <a:gd name="T2" fmla="*/ 0 w 21"/>
                <a:gd name="T3" fmla="*/ 10 h 21"/>
                <a:gd name="T4" fmla="*/ 21 w 21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21">
                  <a:moveTo>
                    <a:pt x="21" y="21"/>
                  </a:moveTo>
                  <a:cubicBezTo>
                    <a:pt x="15" y="15"/>
                    <a:pt x="11" y="7"/>
                    <a:pt x="0" y="10"/>
                  </a:cubicBezTo>
                  <a:cubicBezTo>
                    <a:pt x="15" y="0"/>
                    <a:pt x="19" y="8"/>
                    <a:pt x="2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98" name="Freeform 40">
              <a:extLst>
                <a:ext uri="{FF2B5EF4-FFF2-40B4-BE49-F238E27FC236}">
                  <a16:creationId xmlns:a16="http://schemas.microsoft.com/office/drawing/2014/main" id="{C3617702-A17D-4740-B7C9-61EEE4680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" y="3845"/>
              <a:ext cx="108" cy="223"/>
            </a:xfrm>
            <a:custGeom>
              <a:avLst/>
              <a:gdLst>
                <a:gd name="T0" fmla="*/ 1 w 57"/>
                <a:gd name="T1" fmla="*/ 49 h 118"/>
                <a:gd name="T2" fmla="*/ 0 w 57"/>
                <a:gd name="T3" fmla="*/ 37 h 118"/>
                <a:gd name="T4" fmla="*/ 0 w 57"/>
                <a:gd name="T5" fmla="*/ 29 h 118"/>
                <a:gd name="T6" fmla="*/ 20 w 57"/>
                <a:gd name="T7" fmla="*/ 43 h 118"/>
                <a:gd name="T8" fmla="*/ 43 w 57"/>
                <a:gd name="T9" fmla="*/ 64 h 118"/>
                <a:gd name="T10" fmla="*/ 47 w 57"/>
                <a:gd name="T11" fmla="*/ 28 h 118"/>
                <a:gd name="T12" fmla="*/ 53 w 57"/>
                <a:gd name="T13" fmla="*/ 0 h 118"/>
                <a:gd name="T14" fmla="*/ 53 w 57"/>
                <a:gd name="T15" fmla="*/ 118 h 118"/>
                <a:gd name="T16" fmla="*/ 1 w 57"/>
                <a:gd name="T17" fmla="*/ 4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18">
                  <a:moveTo>
                    <a:pt x="1" y="49"/>
                  </a:moveTo>
                  <a:cubicBezTo>
                    <a:pt x="1" y="45"/>
                    <a:pt x="0" y="41"/>
                    <a:pt x="0" y="37"/>
                  </a:cubicBezTo>
                  <a:cubicBezTo>
                    <a:pt x="0" y="34"/>
                    <a:pt x="0" y="32"/>
                    <a:pt x="0" y="29"/>
                  </a:cubicBezTo>
                  <a:cubicBezTo>
                    <a:pt x="11" y="27"/>
                    <a:pt x="14" y="38"/>
                    <a:pt x="20" y="43"/>
                  </a:cubicBezTo>
                  <a:cubicBezTo>
                    <a:pt x="27" y="50"/>
                    <a:pt x="33" y="58"/>
                    <a:pt x="43" y="64"/>
                  </a:cubicBezTo>
                  <a:cubicBezTo>
                    <a:pt x="50" y="51"/>
                    <a:pt x="46" y="39"/>
                    <a:pt x="47" y="28"/>
                  </a:cubicBezTo>
                  <a:cubicBezTo>
                    <a:pt x="48" y="18"/>
                    <a:pt x="44" y="8"/>
                    <a:pt x="53" y="0"/>
                  </a:cubicBezTo>
                  <a:cubicBezTo>
                    <a:pt x="57" y="39"/>
                    <a:pt x="57" y="79"/>
                    <a:pt x="53" y="118"/>
                  </a:cubicBezTo>
                  <a:cubicBezTo>
                    <a:pt x="54" y="81"/>
                    <a:pt x="25" y="67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99" name="Freeform 41">
              <a:extLst>
                <a:ext uri="{FF2B5EF4-FFF2-40B4-BE49-F238E27FC236}">
                  <a16:creationId xmlns:a16="http://schemas.microsoft.com/office/drawing/2014/main" id="{FAFBE552-324A-4D89-81A9-27D224FF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" y="3175"/>
              <a:ext cx="50" cy="49"/>
            </a:xfrm>
            <a:custGeom>
              <a:avLst/>
              <a:gdLst>
                <a:gd name="T0" fmla="*/ 14 w 27"/>
                <a:gd name="T1" fmla="*/ 26 h 26"/>
                <a:gd name="T2" fmla="*/ 0 w 27"/>
                <a:gd name="T3" fmla="*/ 12 h 26"/>
                <a:gd name="T4" fmla="*/ 13 w 27"/>
                <a:gd name="T5" fmla="*/ 0 h 26"/>
                <a:gd name="T6" fmla="*/ 26 w 27"/>
                <a:gd name="T7" fmla="*/ 13 h 26"/>
                <a:gd name="T8" fmla="*/ 14 w 2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14" y="26"/>
                  </a:moveTo>
                  <a:cubicBezTo>
                    <a:pt x="6" y="25"/>
                    <a:pt x="0" y="21"/>
                    <a:pt x="0" y="12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7" y="5"/>
                    <a:pt x="26" y="13"/>
                  </a:cubicBezTo>
                  <a:cubicBezTo>
                    <a:pt x="26" y="20"/>
                    <a:pt x="22" y="25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100" name="Freeform 42">
              <a:extLst>
                <a:ext uri="{FF2B5EF4-FFF2-40B4-BE49-F238E27FC236}">
                  <a16:creationId xmlns:a16="http://schemas.microsoft.com/office/drawing/2014/main" id="{D67975C5-70E8-4E97-951F-FA38C0CF7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" y="3515"/>
              <a:ext cx="49" cy="51"/>
            </a:xfrm>
            <a:custGeom>
              <a:avLst/>
              <a:gdLst>
                <a:gd name="T0" fmla="*/ 12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2 h 27"/>
                <a:gd name="T8" fmla="*/ 12 w 26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12" y="27"/>
                  </a:moveTo>
                  <a:cubicBezTo>
                    <a:pt x="5" y="25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0" y="0"/>
                    <a:pt x="26" y="5"/>
                    <a:pt x="26" y="12"/>
                  </a:cubicBezTo>
                  <a:cubicBezTo>
                    <a:pt x="26" y="21"/>
                    <a:pt x="20" y="25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101" name="Freeform 43">
              <a:extLst>
                <a:ext uri="{FF2B5EF4-FFF2-40B4-BE49-F238E27FC236}">
                  <a16:creationId xmlns:a16="http://schemas.microsoft.com/office/drawing/2014/main" id="{B2C5101C-AC68-4E16-B108-8F24C2F72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3030"/>
              <a:ext cx="49" cy="49"/>
            </a:xfrm>
            <a:custGeom>
              <a:avLst/>
              <a:gdLst>
                <a:gd name="T0" fmla="*/ 0 w 26"/>
                <a:gd name="T1" fmla="*/ 14 h 26"/>
                <a:gd name="T2" fmla="*/ 12 w 26"/>
                <a:gd name="T3" fmla="*/ 1 h 26"/>
                <a:gd name="T4" fmla="*/ 26 w 26"/>
                <a:gd name="T5" fmla="*/ 14 h 26"/>
                <a:gd name="T6" fmla="*/ 13 w 26"/>
                <a:gd name="T7" fmla="*/ 26 h 26"/>
                <a:gd name="T8" fmla="*/ 0 w 26"/>
                <a:gd name="T9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14"/>
                  </a:moveTo>
                  <a:cubicBezTo>
                    <a:pt x="0" y="7"/>
                    <a:pt x="4" y="2"/>
                    <a:pt x="12" y="1"/>
                  </a:cubicBezTo>
                  <a:cubicBezTo>
                    <a:pt x="20" y="0"/>
                    <a:pt x="26" y="5"/>
                    <a:pt x="26" y="14"/>
                  </a:cubicBezTo>
                  <a:cubicBezTo>
                    <a:pt x="26" y="21"/>
                    <a:pt x="21" y="26"/>
                    <a:pt x="13" y="26"/>
                  </a:cubicBezTo>
                  <a:cubicBezTo>
                    <a:pt x="6" y="26"/>
                    <a:pt x="1" y="22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689C9EE5-23E2-48DB-97DB-360EC0C8CE76}"/>
              </a:ext>
            </a:extLst>
          </p:cNvPr>
          <p:cNvSpPr txBox="1"/>
          <p:nvPr/>
        </p:nvSpPr>
        <p:spPr>
          <a:xfrm>
            <a:off x="2930466" y="4204207"/>
            <a:ext cx="4199972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atin typeface="Bahnschrift" panose="020B0502040204020203" pitchFamily="34" charset="0"/>
                <a:cs typeface="Arial" pitchFamily="34" charset="0"/>
              </a:rPr>
              <a:t>AUTOR: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latin typeface="Arial" pitchFamily="34" charset="0"/>
                <a:cs typeface="Arial" pitchFamily="34" charset="0"/>
              </a:rPr>
              <a:t>Enrique Sebastián Delgado de las Heras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Arial" pitchFamily="34" charset="0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atin typeface="Bahnschrift" panose="020B0502040204020203" pitchFamily="34" charset="0"/>
                <a:cs typeface="Arial" pitchFamily="34" charset="0"/>
              </a:rPr>
              <a:t>TUTOR ACADÉMICO: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latin typeface="Arial" pitchFamily="34" charset="0"/>
                <a:cs typeface="Arial" pitchFamily="34" charset="0"/>
              </a:rPr>
              <a:t>Francisco Jesús Martínez Murcia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E566BC4-9A6A-47CA-B8ED-730C77E1F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368" y="2368130"/>
            <a:ext cx="827893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Bahnschrift" panose="020B0502040204020203" pitchFamily="34" charset="0"/>
                <a:ea typeface="맑은 고딕" pitchFamily="50" charset="-127"/>
                <a:cs typeface="Arial" pitchFamily="34" charset="0"/>
              </a:rPr>
              <a:t>ESTUDIO DE LA PROGRESIÓN DE LA ENFERMEDAD DE PARKINSON USANDO APRENDIZAJE PROFUNDO</a:t>
            </a:r>
          </a:p>
        </p:txBody>
      </p:sp>
      <p:pic>
        <p:nvPicPr>
          <p:cNvPr id="3170" name="Gráfico 3169">
            <a:extLst>
              <a:ext uri="{FF2B5EF4-FFF2-40B4-BE49-F238E27FC236}">
                <a16:creationId xmlns:a16="http://schemas.microsoft.com/office/drawing/2014/main" id="{AE821E95-77A5-A80E-2600-836CEB98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5954" y="4063039"/>
            <a:ext cx="5525144" cy="3907515"/>
          </a:xfrm>
          <a:prstGeom prst="rect">
            <a:avLst/>
          </a:prstGeom>
        </p:spPr>
      </p:pic>
      <p:cxnSp>
        <p:nvCxnSpPr>
          <p:cNvPr id="3179" name="Conector recto 3178">
            <a:extLst>
              <a:ext uri="{FF2B5EF4-FFF2-40B4-BE49-F238E27FC236}">
                <a16:creationId xmlns:a16="http://schemas.microsoft.com/office/drawing/2014/main" id="{8E3B3C00-74B6-FF91-ADFF-03D82E276DB9}"/>
              </a:ext>
            </a:extLst>
          </p:cNvPr>
          <p:cNvCxnSpPr>
            <a:cxnSpLocks/>
          </p:cNvCxnSpPr>
          <p:nvPr/>
        </p:nvCxnSpPr>
        <p:spPr>
          <a:xfrm>
            <a:off x="2998564" y="4779958"/>
            <a:ext cx="3422164" cy="1087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20" name="Imagen 3219">
            <a:extLst>
              <a:ext uri="{FF2B5EF4-FFF2-40B4-BE49-F238E27FC236}">
                <a16:creationId xmlns:a16="http://schemas.microsoft.com/office/drawing/2014/main" id="{EBAC542D-D96C-57CB-8F41-17DD5816F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721" y="-37618"/>
            <a:ext cx="8729033" cy="2340357"/>
          </a:xfrm>
          <a:prstGeom prst="rect">
            <a:avLst/>
          </a:prstGeom>
        </p:spPr>
      </p:pic>
      <p:pic>
        <p:nvPicPr>
          <p:cNvPr id="3177" name="Imagen 3176" descr="Un 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2484642-94A4-B14E-D0F2-F8CAC7E7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72227"/>
            <a:ext cx="1001944" cy="3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6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2" y="6577911"/>
            <a:ext cx="14036630" cy="347571"/>
            <a:chOff x="-2" y="6577911"/>
            <a:chExt cx="14036630" cy="34757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FF2C199-F822-9256-AFEE-DA0B1228E940}"/>
                </a:ext>
              </a:extLst>
            </p:cNvPr>
            <p:cNvSpPr txBox="1"/>
            <p:nvPr/>
          </p:nvSpPr>
          <p:spPr>
            <a:xfrm>
              <a:off x="-2" y="6577911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 Fundamento teórico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2.2 Nociones de aprendizaje profundo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10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28 a 30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Autoencoders</a:t>
            </a:r>
          </a:p>
        </p:txBody>
      </p:sp>
      <p:pic>
        <p:nvPicPr>
          <p:cNvPr id="12" name="Imagen 11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16F3175B-7099-CFD3-E426-1F04125EE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6" y="2147309"/>
            <a:ext cx="5540563" cy="3085786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0FC55616-6E86-B87D-3E28-B622384CB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38" y="1181919"/>
            <a:ext cx="6141539" cy="2247081"/>
          </a:xfrm>
          <a:prstGeom prst="rect">
            <a:avLst/>
          </a:prstGeom>
        </p:spPr>
      </p:pic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FD32A4E2-C831-EA42-B053-CDD575F6F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468" y="3690202"/>
            <a:ext cx="6015877" cy="25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9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2" y="6577911"/>
            <a:ext cx="14036630" cy="347571"/>
            <a:chOff x="-2" y="6577911"/>
            <a:chExt cx="14036630" cy="34757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FF2C199-F822-9256-AFEE-DA0B1228E940}"/>
                </a:ext>
              </a:extLst>
            </p:cNvPr>
            <p:cNvSpPr txBox="1"/>
            <p:nvPr/>
          </p:nvSpPr>
          <p:spPr>
            <a:xfrm>
              <a:off x="-2" y="6577911"/>
              <a:ext cx="51790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3. Diseño de los modelos y análisis de los resultados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3.1 Metodología general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11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33 a 36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Metodología</a:t>
            </a:r>
            <a:r>
              <a:rPr lang="en-US" dirty="0"/>
              <a:t> general</a:t>
            </a:r>
          </a:p>
        </p:txBody>
      </p:sp>
      <p:sp>
        <p:nvSpPr>
          <p:cNvPr id="32" name="Block Arc 20">
            <a:extLst>
              <a:ext uri="{FF2B5EF4-FFF2-40B4-BE49-F238E27FC236}">
                <a16:creationId xmlns:a16="http://schemas.microsoft.com/office/drawing/2014/main" id="{98180A81-7257-1092-4792-67F25D9A225E}"/>
              </a:ext>
            </a:extLst>
          </p:cNvPr>
          <p:cNvSpPr/>
          <p:nvPr/>
        </p:nvSpPr>
        <p:spPr>
          <a:xfrm rot="5400000">
            <a:off x="6094246" y="2571691"/>
            <a:ext cx="2260846" cy="1487016"/>
          </a:xfrm>
          <a:custGeom>
            <a:avLst/>
            <a:gdLst/>
            <a:ahLst/>
            <a:cxnLst/>
            <a:rect l="l" t="t" r="r" b="b"/>
            <a:pathLst>
              <a:path w="2260846" h="1487016">
                <a:moveTo>
                  <a:pt x="126" y="1487016"/>
                </a:moveTo>
                <a:cubicBezTo>
                  <a:pt x="-4997" y="1096104"/>
                  <a:pt x="146037" y="719300"/>
                  <a:pt x="419742" y="440151"/>
                </a:cubicBezTo>
                <a:cubicBezTo>
                  <a:pt x="693447" y="161002"/>
                  <a:pt x="1067203" y="2576"/>
                  <a:pt x="1458140" y="0"/>
                </a:cubicBezTo>
                <a:lnTo>
                  <a:pt x="1460343" y="334356"/>
                </a:lnTo>
                <a:lnTo>
                  <a:pt x="2018530" y="334356"/>
                </a:lnTo>
                <a:lnTo>
                  <a:pt x="2018530" y="213198"/>
                </a:lnTo>
                <a:lnTo>
                  <a:pt x="2260846" y="455514"/>
                </a:lnTo>
                <a:lnTo>
                  <a:pt x="2018530" y="697830"/>
                </a:lnTo>
                <a:lnTo>
                  <a:pt x="2018530" y="576672"/>
                </a:lnTo>
                <a:lnTo>
                  <a:pt x="1461940" y="576672"/>
                </a:lnTo>
                <a:cubicBezTo>
                  <a:pt x="1462705" y="692809"/>
                  <a:pt x="1463470" y="808946"/>
                  <a:pt x="1464235" y="925083"/>
                </a:cubicBezTo>
                <a:cubicBezTo>
                  <a:pt x="1319690" y="926035"/>
                  <a:pt x="1181497" y="984612"/>
                  <a:pt x="1080298" y="1087824"/>
                </a:cubicBezTo>
                <a:cubicBezTo>
                  <a:pt x="979099" y="1191036"/>
                  <a:pt x="923255" y="1330356"/>
                  <a:pt x="925149" y="14748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3" name="Block Arc 21">
            <a:extLst>
              <a:ext uri="{FF2B5EF4-FFF2-40B4-BE49-F238E27FC236}">
                <a16:creationId xmlns:a16="http://schemas.microsoft.com/office/drawing/2014/main" id="{07421C27-B63B-D5B0-B4D0-F126B14035FD}"/>
              </a:ext>
            </a:extLst>
          </p:cNvPr>
          <p:cNvSpPr/>
          <p:nvPr/>
        </p:nvSpPr>
        <p:spPr>
          <a:xfrm rot="10800000">
            <a:off x="5691603" y="4419652"/>
            <a:ext cx="2276605" cy="1509539"/>
          </a:xfrm>
          <a:custGeom>
            <a:avLst/>
            <a:gdLst/>
            <a:ahLst/>
            <a:cxnLst/>
            <a:rect l="l" t="t" r="r" b="b"/>
            <a:pathLst>
              <a:path w="2276605" h="1509539">
                <a:moveTo>
                  <a:pt x="593" y="1509539"/>
                </a:moveTo>
                <a:cubicBezTo>
                  <a:pt x="-10743" y="1110932"/>
                  <a:pt x="140588" y="724868"/>
                  <a:pt x="419780" y="440143"/>
                </a:cubicBezTo>
                <a:cubicBezTo>
                  <a:pt x="698972" y="155419"/>
                  <a:pt x="1081993" y="-3457"/>
                  <a:pt x="1480746" y="57"/>
                </a:cubicBezTo>
                <a:lnTo>
                  <a:pt x="1478073" y="303452"/>
                </a:lnTo>
                <a:lnTo>
                  <a:pt x="2034289" y="303452"/>
                </a:lnTo>
                <a:lnTo>
                  <a:pt x="2034289" y="182294"/>
                </a:lnTo>
                <a:lnTo>
                  <a:pt x="2276605" y="424610"/>
                </a:lnTo>
                <a:lnTo>
                  <a:pt x="2034289" y="666926"/>
                </a:lnTo>
                <a:lnTo>
                  <a:pt x="2034289" y="545768"/>
                </a:lnTo>
                <a:lnTo>
                  <a:pt x="1475937" y="545768"/>
                </a:lnTo>
                <a:lnTo>
                  <a:pt x="1472760" y="906248"/>
                </a:lnTo>
                <a:cubicBezTo>
                  <a:pt x="1320197" y="904903"/>
                  <a:pt x="1173654" y="965689"/>
                  <a:pt x="1066835" y="1074625"/>
                </a:cubicBezTo>
                <a:cubicBezTo>
                  <a:pt x="960016" y="1183560"/>
                  <a:pt x="902117" y="1331268"/>
                  <a:pt x="906454" y="14837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Up Arrow 23">
            <a:extLst>
              <a:ext uri="{FF2B5EF4-FFF2-40B4-BE49-F238E27FC236}">
                <a16:creationId xmlns:a16="http://schemas.microsoft.com/office/drawing/2014/main" id="{CD0EB381-C284-2D6B-551F-7DC11257B3C7}"/>
              </a:ext>
            </a:extLst>
          </p:cNvPr>
          <p:cNvSpPr/>
          <p:nvPr/>
        </p:nvSpPr>
        <p:spPr>
          <a:xfrm rot="5400000">
            <a:off x="4618948" y="1789652"/>
            <a:ext cx="1486295" cy="2276604"/>
          </a:xfrm>
          <a:custGeom>
            <a:avLst/>
            <a:gdLst/>
            <a:ahLst/>
            <a:cxnLst/>
            <a:rect l="l" t="t" r="r" b="b"/>
            <a:pathLst>
              <a:path w="1486295" h="2276604">
                <a:moveTo>
                  <a:pt x="0" y="818464"/>
                </a:moveTo>
                <a:lnTo>
                  <a:pt x="327724" y="816305"/>
                </a:lnTo>
                <a:lnTo>
                  <a:pt x="327724" y="242316"/>
                </a:lnTo>
                <a:lnTo>
                  <a:pt x="206566" y="242316"/>
                </a:lnTo>
                <a:lnTo>
                  <a:pt x="448882" y="0"/>
                </a:lnTo>
                <a:lnTo>
                  <a:pt x="691198" y="242316"/>
                </a:lnTo>
                <a:lnTo>
                  <a:pt x="570040" y="242316"/>
                </a:lnTo>
                <a:lnTo>
                  <a:pt x="570040" y="814708"/>
                </a:lnTo>
                <a:cubicBezTo>
                  <a:pt x="688388" y="813929"/>
                  <a:pt x="806735" y="813149"/>
                  <a:pt x="925083" y="812370"/>
                </a:cubicBezTo>
                <a:cubicBezTo>
                  <a:pt x="926035" y="956869"/>
                  <a:pt x="984574" y="1095021"/>
                  <a:pt x="1087729" y="1196214"/>
                </a:cubicBezTo>
                <a:cubicBezTo>
                  <a:pt x="1190884" y="1297406"/>
                  <a:pt x="1330135" y="1353282"/>
                  <a:pt x="1474625" y="1351460"/>
                </a:cubicBezTo>
                <a:lnTo>
                  <a:pt x="1486295" y="2276488"/>
                </a:lnTo>
                <a:cubicBezTo>
                  <a:pt x="1095506" y="2281418"/>
                  <a:pt x="718886" y="2130296"/>
                  <a:pt x="439894" y="1856610"/>
                </a:cubicBezTo>
                <a:cubicBezTo>
                  <a:pt x="160901" y="1582924"/>
                  <a:pt x="2575" y="1209276"/>
                  <a:pt x="0" y="8184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4E0820AC-1EB4-A1FC-BA49-167D082A8DA4}"/>
              </a:ext>
            </a:extLst>
          </p:cNvPr>
          <p:cNvSpPr txBox="1"/>
          <p:nvPr/>
        </p:nvSpPr>
        <p:spPr>
          <a:xfrm>
            <a:off x="5533599" y="4266802"/>
            <a:ext cx="110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7850DFEF-EB04-D0F5-CBA7-8E85D9475906}"/>
              </a:ext>
            </a:extLst>
          </p:cNvPr>
          <p:cNvGrpSpPr/>
          <p:nvPr/>
        </p:nvGrpSpPr>
        <p:grpSpPr>
          <a:xfrm>
            <a:off x="8054255" y="2639270"/>
            <a:ext cx="3327107" cy="696136"/>
            <a:chOff x="2079598" y="4324401"/>
            <a:chExt cx="4492794" cy="696136"/>
          </a:xfrm>
        </p:grpSpPr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6227945-7362-F1DD-91F3-EB255F92C224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Diseño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arquitectura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CVAE,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elección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hiperparámetros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pérdidas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AB5CD8E4-0E7A-F32D-8DB7-91610E9AC900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Diseño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12">
            <a:extLst>
              <a:ext uri="{FF2B5EF4-FFF2-40B4-BE49-F238E27FC236}">
                <a16:creationId xmlns:a16="http://schemas.microsoft.com/office/drawing/2014/main" id="{0420814D-CCB8-96C9-EF2D-6721D7BBC4F8}"/>
              </a:ext>
            </a:extLst>
          </p:cNvPr>
          <p:cNvGrpSpPr/>
          <p:nvPr/>
        </p:nvGrpSpPr>
        <p:grpSpPr>
          <a:xfrm>
            <a:off x="8054255" y="5204385"/>
            <a:ext cx="3450560" cy="880802"/>
            <a:chOff x="2079598" y="4324401"/>
            <a:chExt cx="4492794" cy="880802"/>
          </a:xfrm>
        </p:grpSpPr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1E01E94C-56F4-593E-6782-169CC7F6144E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Entrenamiento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diferentes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parámetros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aprendizaje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FAB16872-2596-BF2A-7066-6B3DC6647BDA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Entrenamiento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evaluación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modelos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15">
            <a:extLst>
              <a:ext uri="{FF2B5EF4-FFF2-40B4-BE49-F238E27FC236}">
                <a16:creationId xmlns:a16="http://schemas.microsoft.com/office/drawing/2014/main" id="{3B575ED0-F84A-5E31-3737-826233D743A2}"/>
              </a:ext>
            </a:extLst>
          </p:cNvPr>
          <p:cNvGrpSpPr/>
          <p:nvPr/>
        </p:nvGrpSpPr>
        <p:grpSpPr>
          <a:xfrm>
            <a:off x="795878" y="1930783"/>
            <a:ext cx="3328230" cy="880802"/>
            <a:chOff x="2079598" y="4324401"/>
            <a:chExt cx="4492794" cy="880802"/>
          </a:xfrm>
        </p:grpSpPr>
        <p:sp>
          <p:nvSpPr>
            <p:cNvPr id="45" name="TextBox 16">
              <a:extLst>
                <a:ext uri="{FF2B5EF4-FFF2-40B4-BE49-F238E27FC236}">
                  <a16:creationId xmlns:a16="http://schemas.microsoft.com/office/drawing/2014/main" id="{965A531A-F696-E94B-D40F-90B5E80CD909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Normalización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intensidad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gestion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adición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voxels para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mantener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dimensionalidad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consistente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17">
              <a:extLst>
                <a:ext uri="{FF2B5EF4-FFF2-40B4-BE49-F238E27FC236}">
                  <a16:creationId xmlns:a16="http://schemas.microsoft.com/office/drawing/2014/main" id="{1949B9EC-87FB-289B-0CB3-9C2CB7506A3A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Preprocesado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carga de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18">
            <a:extLst>
              <a:ext uri="{FF2B5EF4-FFF2-40B4-BE49-F238E27FC236}">
                <a16:creationId xmlns:a16="http://schemas.microsoft.com/office/drawing/2014/main" id="{4B680275-1D4F-6B4C-0B5D-7B15EC7318D0}"/>
              </a:ext>
            </a:extLst>
          </p:cNvPr>
          <p:cNvGrpSpPr/>
          <p:nvPr/>
        </p:nvGrpSpPr>
        <p:grpSpPr>
          <a:xfrm>
            <a:off x="795878" y="4349977"/>
            <a:ext cx="3328230" cy="696136"/>
            <a:chOff x="2079598" y="4324401"/>
            <a:chExt cx="4492794" cy="696136"/>
          </a:xfrm>
        </p:grpSpPr>
        <p:sp>
          <p:nvSpPr>
            <p:cNvPr id="48" name="TextBox 19">
              <a:extLst>
                <a:ext uri="{FF2B5EF4-FFF2-40B4-BE49-F238E27FC236}">
                  <a16:creationId xmlns:a16="http://schemas.microsoft.com/office/drawing/2014/main" id="{EB0B2D26-05E1-4546-3959-4B0C98679657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Empleo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herramientas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machine learning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árboles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decision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XGBoost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BF14E68C-0B9C-F757-660F-D56DCCF21E64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Validación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análisis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resultados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Rectangle 16">
            <a:extLst>
              <a:ext uri="{FF2B5EF4-FFF2-40B4-BE49-F238E27FC236}">
                <a16:creationId xmlns:a16="http://schemas.microsoft.com/office/drawing/2014/main" id="{930A8887-72EE-34CD-0573-32929939A875}"/>
              </a:ext>
            </a:extLst>
          </p:cNvPr>
          <p:cNvSpPr/>
          <p:nvPr/>
        </p:nvSpPr>
        <p:spPr>
          <a:xfrm>
            <a:off x="4754196" y="4989272"/>
            <a:ext cx="463325" cy="30450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Donut 24">
            <a:extLst>
              <a:ext uri="{FF2B5EF4-FFF2-40B4-BE49-F238E27FC236}">
                <a16:creationId xmlns:a16="http://schemas.microsoft.com/office/drawing/2014/main" id="{BB209193-D0DD-557F-9B0D-8DE790A98EAA}"/>
              </a:ext>
            </a:extLst>
          </p:cNvPr>
          <p:cNvSpPr/>
          <p:nvPr/>
        </p:nvSpPr>
        <p:spPr>
          <a:xfrm>
            <a:off x="5805326" y="3562818"/>
            <a:ext cx="581348" cy="5860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1735B10D-1C85-5E7B-ECCA-6537C8735744}"/>
              </a:ext>
            </a:extLst>
          </p:cNvPr>
          <p:cNvGrpSpPr/>
          <p:nvPr/>
        </p:nvGrpSpPr>
        <p:grpSpPr>
          <a:xfrm>
            <a:off x="4223793" y="3652587"/>
            <a:ext cx="1467811" cy="2276605"/>
            <a:chOff x="4223793" y="3652587"/>
            <a:chExt cx="1467811" cy="2276605"/>
          </a:xfrm>
        </p:grpSpPr>
        <p:sp>
          <p:nvSpPr>
            <p:cNvPr id="34" name="Block Arc 22">
              <a:extLst>
                <a:ext uri="{FF2B5EF4-FFF2-40B4-BE49-F238E27FC236}">
                  <a16:creationId xmlns:a16="http://schemas.microsoft.com/office/drawing/2014/main" id="{25AF10F6-A450-1C84-1D67-C78664520F2A}"/>
                </a:ext>
              </a:extLst>
            </p:cNvPr>
            <p:cNvSpPr/>
            <p:nvPr/>
          </p:nvSpPr>
          <p:spPr>
            <a:xfrm rot="16200000">
              <a:off x="3819412" y="4057000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92647C02-70BC-A6FD-7E00-37AA83401555}"/>
                </a:ext>
              </a:extLst>
            </p:cNvPr>
            <p:cNvSpPr/>
            <p:nvPr/>
          </p:nvSpPr>
          <p:spPr>
            <a:xfrm>
              <a:off x="4223793" y="3671102"/>
              <a:ext cx="928603" cy="796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62" name="Gráfico 61" descr="Ilustrador contorno">
            <a:extLst>
              <a:ext uri="{FF2B5EF4-FFF2-40B4-BE49-F238E27FC236}">
                <a16:creationId xmlns:a16="http://schemas.microsoft.com/office/drawing/2014/main" id="{CB051E87-C9B9-0713-0152-7940B4953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011" y="2619032"/>
            <a:ext cx="683182" cy="683182"/>
          </a:xfrm>
          <a:prstGeom prst="rect">
            <a:avLst/>
          </a:prstGeom>
        </p:spPr>
      </p:pic>
      <p:pic>
        <p:nvPicPr>
          <p:cNvPr id="64" name="Gráfico 63" descr="Mancuerna contorno">
            <a:extLst>
              <a:ext uri="{FF2B5EF4-FFF2-40B4-BE49-F238E27FC236}">
                <a16:creationId xmlns:a16="http://schemas.microsoft.com/office/drawing/2014/main" id="{4F2E75EA-3989-4918-B9CF-911164B6D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753" y="4843286"/>
            <a:ext cx="693147" cy="693147"/>
          </a:xfrm>
          <a:prstGeom prst="rect">
            <a:avLst/>
          </a:prstGeom>
        </p:spPr>
      </p:pic>
      <p:pic>
        <p:nvPicPr>
          <p:cNvPr id="66" name="Gráfico 65" descr="Presentación con gráfico circular contorno">
            <a:extLst>
              <a:ext uri="{FF2B5EF4-FFF2-40B4-BE49-F238E27FC236}">
                <a16:creationId xmlns:a16="http://schemas.microsoft.com/office/drawing/2014/main" id="{E8A6769B-C901-C54D-43B5-27299C3EB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0202" y="4804101"/>
            <a:ext cx="623686" cy="623686"/>
          </a:xfrm>
          <a:prstGeom prst="rect">
            <a:avLst/>
          </a:prstGeom>
        </p:spPr>
      </p:pic>
      <p:pic>
        <p:nvPicPr>
          <p:cNvPr id="68" name="Gráfico 67" descr="Base de datos contorno">
            <a:extLst>
              <a:ext uri="{FF2B5EF4-FFF2-40B4-BE49-F238E27FC236}">
                <a16:creationId xmlns:a16="http://schemas.microsoft.com/office/drawing/2014/main" id="{36532FD3-41DB-BB5C-1434-EA0B959D2C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0978" y="2580752"/>
            <a:ext cx="649759" cy="64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0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1" y="6586928"/>
            <a:ext cx="14036629" cy="338554"/>
            <a:chOff x="-1" y="6586928"/>
            <a:chExt cx="14036629" cy="33855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3.1 Diseño del CVAE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12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37 a 41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Diseño</a:t>
            </a:r>
            <a:r>
              <a:rPr lang="en-US" dirty="0"/>
              <a:t> del </a:t>
            </a:r>
            <a:r>
              <a:rPr lang="en-US" dirty="0" err="1"/>
              <a:t>Codificador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A77E73-D795-08B3-E46A-A54A5C8F45D8}"/>
              </a:ext>
            </a:extLst>
          </p:cNvPr>
          <p:cNvSpPr txBox="1"/>
          <p:nvPr/>
        </p:nvSpPr>
        <p:spPr>
          <a:xfrm>
            <a:off x="-2" y="6577911"/>
            <a:ext cx="517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3. Diseño de los modelos y análisis de los resultados</a:t>
            </a:r>
          </a:p>
        </p:txBody>
      </p:sp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23D12D84-492B-58A3-08FD-36D16B5E43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0" b="12621"/>
          <a:stretch/>
        </p:blipFill>
        <p:spPr>
          <a:xfrm>
            <a:off x="1935599" y="1139431"/>
            <a:ext cx="8320801" cy="2363485"/>
          </a:xfrm>
          <a:prstGeom prst="rect">
            <a:avLst/>
          </a:prstGeom>
        </p:spPr>
      </p:pic>
      <p:graphicFrame>
        <p:nvGraphicFramePr>
          <p:cNvPr id="16" name="Tabla 16">
            <a:extLst>
              <a:ext uri="{FF2B5EF4-FFF2-40B4-BE49-F238E27FC236}">
                <a16:creationId xmlns:a16="http://schemas.microsoft.com/office/drawing/2014/main" id="{B66F49DD-E7AE-0368-BCC2-44E5DC6C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335"/>
              </p:ext>
            </p:extLst>
          </p:nvPr>
        </p:nvGraphicFramePr>
        <p:xfrm>
          <a:off x="313443" y="3578037"/>
          <a:ext cx="11557716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6286">
                  <a:extLst>
                    <a:ext uri="{9D8B030D-6E8A-4147-A177-3AD203B41FA5}">
                      <a16:colId xmlns:a16="http://schemas.microsoft.com/office/drawing/2014/main" val="2726112185"/>
                    </a:ext>
                  </a:extLst>
                </a:gridCol>
                <a:gridCol w="1926286">
                  <a:extLst>
                    <a:ext uri="{9D8B030D-6E8A-4147-A177-3AD203B41FA5}">
                      <a16:colId xmlns:a16="http://schemas.microsoft.com/office/drawing/2014/main" val="2591913300"/>
                    </a:ext>
                  </a:extLst>
                </a:gridCol>
                <a:gridCol w="1926286">
                  <a:extLst>
                    <a:ext uri="{9D8B030D-6E8A-4147-A177-3AD203B41FA5}">
                      <a16:colId xmlns:a16="http://schemas.microsoft.com/office/drawing/2014/main" val="3993357808"/>
                    </a:ext>
                  </a:extLst>
                </a:gridCol>
                <a:gridCol w="1926286">
                  <a:extLst>
                    <a:ext uri="{9D8B030D-6E8A-4147-A177-3AD203B41FA5}">
                      <a16:colId xmlns:a16="http://schemas.microsoft.com/office/drawing/2014/main" val="1619904045"/>
                    </a:ext>
                  </a:extLst>
                </a:gridCol>
                <a:gridCol w="1926286">
                  <a:extLst>
                    <a:ext uri="{9D8B030D-6E8A-4147-A177-3AD203B41FA5}">
                      <a16:colId xmlns:a16="http://schemas.microsoft.com/office/drawing/2014/main" val="3463880724"/>
                    </a:ext>
                  </a:extLst>
                </a:gridCol>
                <a:gridCol w="1926286">
                  <a:extLst>
                    <a:ext uri="{9D8B030D-6E8A-4147-A177-3AD203B41FA5}">
                      <a16:colId xmlns:a16="http://schemas.microsoft.com/office/drawing/2014/main" val="1974312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Tipo de capa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Canales de entrada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Canales de salida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Tamaño de </a:t>
                      </a:r>
                      <a:r>
                        <a:rPr lang="es-ES" dirty="0" err="1"/>
                        <a:t>Kernel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Stride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Padding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7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Conv</a:t>
                      </a:r>
                      <a:r>
                        <a:rPr lang="es-ES" dirty="0"/>
                        <a:t>. 3D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5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Conv</a:t>
                      </a:r>
                      <a:r>
                        <a:rPr lang="es-ES" dirty="0"/>
                        <a:t>. 3D (2)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04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Conv</a:t>
                      </a:r>
                      <a:r>
                        <a:rPr lang="es-ES" dirty="0"/>
                        <a:t>. 3D (3)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1519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Conv</a:t>
                      </a:r>
                      <a:r>
                        <a:rPr lang="es-ES" dirty="0"/>
                        <a:t>. 3D (4)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85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Lineal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73728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86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 x Lineal (µ y </a:t>
                      </a:r>
                      <a:r>
                        <a:rPr lang="el-GR" dirty="0"/>
                        <a:t>σ</a:t>
                      </a:r>
                      <a:r>
                        <a:rPr lang="es-E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156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77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1" y="6586928"/>
            <a:ext cx="14036629" cy="338554"/>
            <a:chOff x="-1" y="6586928"/>
            <a:chExt cx="14036629" cy="33855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3.1 Diseño del CVAE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13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37 a 41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Diseño</a:t>
            </a:r>
            <a:r>
              <a:rPr lang="en-US" dirty="0"/>
              <a:t> del </a:t>
            </a:r>
            <a:r>
              <a:rPr lang="en-US" dirty="0" err="1"/>
              <a:t>decodificador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A77E73-D795-08B3-E46A-A54A5C8F45D8}"/>
              </a:ext>
            </a:extLst>
          </p:cNvPr>
          <p:cNvSpPr txBox="1"/>
          <p:nvPr/>
        </p:nvSpPr>
        <p:spPr>
          <a:xfrm>
            <a:off x="-2" y="6577911"/>
            <a:ext cx="517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3. Diseño de los modelos y análisis de los resultados</a:t>
            </a:r>
          </a:p>
        </p:txBody>
      </p:sp>
      <p:graphicFrame>
        <p:nvGraphicFramePr>
          <p:cNvPr id="16" name="Tabla 16">
            <a:extLst>
              <a:ext uri="{FF2B5EF4-FFF2-40B4-BE49-F238E27FC236}">
                <a16:creationId xmlns:a16="http://schemas.microsoft.com/office/drawing/2014/main" id="{B66F49DD-E7AE-0368-BCC2-44E5DC6C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2360"/>
              </p:ext>
            </p:extLst>
          </p:nvPr>
        </p:nvGraphicFramePr>
        <p:xfrm>
          <a:off x="313443" y="3578037"/>
          <a:ext cx="11557716" cy="249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294">
                  <a:extLst>
                    <a:ext uri="{9D8B030D-6E8A-4147-A177-3AD203B41FA5}">
                      <a16:colId xmlns:a16="http://schemas.microsoft.com/office/drawing/2014/main" val="2726112185"/>
                    </a:ext>
                  </a:extLst>
                </a:gridCol>
                <a:gridCol w="1599278">
                  <a:extLst>
                    <a:ext uri="{9D8B030D-6E8A-4147-A177-3AD203B41FA5}">
                      <a16:colId xmlns:a16="http://schemas.microsoft.com/office/drawing/2014/main" val="2591913300"/>
                    </a:ext>
                  </a:extLst>
                </a:gridCol>
                <a:gridCol w="1926286">
                  <a:extLst>
                    <a:ext uri="{9D8B030D-6E8A-4147-A177-3AD203B41FA5}">
                      <a16:colId xmlns:a16="http://schemas.microsoft.com/office/drawing/2014/main" val="3993357808"/>
                    </a:ext>
                  </a:extLst>
                </a:gridCol>
                <a:gridCol w="1926286">
                  <a:extLst>
                    <a:ext uri="{9D8B030D-6E8A-4147-A177-3AD203B41FA5}">
                      <a16:colId xmlns:a16="http://schemas.microsoft.com/office/drawing/2014/main" val="1619904045"/>
                    </a:ext>
                  </a:extLst>
                </a:gridCol>
                <a:gridCol w="1926286">
                  <a:extLst>
                    <a:ext uri="{9D8B030D-6E8A-4147-A177-3AD203B41FA5}">
                      <a16:colId xmlns:a16="http://schemas.microsoft.com/office/drawing/2014/main" val="3463880724"/>
                    </a:ext>
                  </a:extLst>
                </a:gridCol>
                <a:gridCol w="1926286">
                  <a:extLst>
                    <a:ext uri="{9D8B030D-6E8A-4147-A177-3AD203B41FA5}">
                      <a16:colId xmlns:a16="http://schemas.microsoft.com/office/drawing/2014/main" val="1974312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Tipo de capa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Canales de entrada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Canales de salida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Tamaño de </a:t>
                      </a:r>
                      <a:r>
                        <a:rPr lang="es-ES" dirty="0" err="1"/>
                        <a:t>Kernel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Stride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Padding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7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Lineal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73728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5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ConvTransp</a:t>
                      </a:r>
                      <a:r>
                        <a:rPr lang="es-ES" dirty="0"/>
                        <a:t>. 3D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04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ConvTransp</a:t>
                      </a:r>
                      <a:r>
                        <a:rPr lang="es-ES" dirty="0"/>
                        <a:t>. 3D (2)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1519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ConvTransp</a:t>
                      </a:r>
                      <a:r>
                        <a:rPr lang="es-ES" dirty="0"/>
                        <a:t>. 3D (3)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85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ConvTransp</a:t>
                      </a:r>
                      <a:r>
                        <a:rPr lang="es-ES" dirty="0"/>
                        <a:t>. 3D (4)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866110"/>
                  </a:ext>
                </a:extLst>
              </a:tr>
            </a:tbl>
          </a:graphicData>
        </a:graphic>
      </p:graphicFrame>
      <p:pic>
        <p:nvPicPr>
          <p:cNvPr id="11" name="Imagen 10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55746C2-FC81-2E08-DFB9-EA00453C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1" b="4231"/>
          <a:stretch/>
        </p:blipFill>
        <p:spPr>
          <a:xfrm>
            <a:off x="2214413" y="1119933"/>
            <a:ext cx="7755775" cy="24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5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1" y="6586928"/>
            <a:ext cx="14036629" cy="338554"/>
            <a:chOff x="-1" y="6586928"/>
            <a:chExt cx="14036629" cy="33855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3.1 Diseño del CVAE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14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37 a 41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Diseño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del CVAE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A77E73-D795-08B3-E46A-A54A5C8F45D8}"/>
              </a:ext>
            </a:extLst>
          </p:cNvPr>
          <p:cNvSpPr txBox="1"/>
          <p:nvPr/>
        </p:nvSpPr>
        <p:spPr>
          <a:xfrm>
            <a:off x="-2" y="6577911"/>
            <a:ext cx="517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3. Diseño de los modelos y análisis de los resultados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C7F89C45-AE64-DF2A-6375-5BE9D4B04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1" b="10577"/>
          <a:stretch/>
        </p:blipFill>
        <p:spPr>
          <a:xfrm>
            <a:off x="893428" y="1503160"/>
            <a:ext cx="10405143" cy="2425535"/>
          </a:xfrm>
          <a:prstGeom prst="rect">
            <a:avLst/>
          </a:prstGeom>
        </p:spPr>
      </p:pic>
      <p:graphicFrame>
        <p:nvGraphicFramePr>
          <p:cNvPr id="12" name="Tabla 14">
            <a:extLst>
              <a:ext uri="{FF2B5EF4-FFF2-40B4-BE49-F238E27FC236}">
                <a16:creationId xmlns:a16="http://schemas.microsoft.com/office/drawing/2014/main" id="{3B6D4651-1F6C-E013-41BA-F39445A28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074506"/>
              </p:ext>
            </p:extLst>
          </p:nvPr>
        </p:nvGraphicFramePr>
        <p:xfrm>
          <a:off x="4122322" y="4475770"/>
          <a:ext cx="7721734" cy="18542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029781">
                  <a:extLst>
                    <a:ext uri="{9D8B030D-6E8A-4147-A177-3AD203B41FA5}">
                      <a16:colId xmlns:a16="http://schemas.microsoft.com/office/drawing/2014/main" val="428561638"/>
                    </a:ext>
                  </a:extLst>
                </a:gridCol>
                <a:gridCol w="3691953">
                  <a:extLst>
                    <a:ext uri="{9D8B030D-6E8A-4147-A177-3AD203B41FA5}">
                      <a16:colId xmlns:a16="http://schemas.microsoft.com/office/drawing/2014/main" val="2712106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Número de épocas de entrenamiento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22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Número de dimensiones latentes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3, 8 y 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38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Tamaño del lote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5109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Valor del parámetro beta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96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Valor del parámetro de normalización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69382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99E49FC-EF0D-3D7B-7809-E72D896FEC42}"/>
                  </a:ext>
                </a:extLst>
              </p:cNvPr>
              <p:cNvSpPr txBox="1"/>
              <p:nvPr/>
            </p:nvSpPr>
            <p:spPr>
              <a:xfrm>
                <a:off x="-381493" y="4475770"/>
                <a:ext cx="340021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𝑉𝐴𝐸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𝑟𝑒𝑐𝑜𝑛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99E49FC-EF0D-3D7B-7809-E72D896F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493" y="4475770"/>
                <a:ext cx="3400218" cy="246221"/>
              </a:xfrm>
              <a:prstGeom prst="rect">
                <a:avLst/>
              </a:prstGeom>
              <a:blipFill>
                <a:blip r:embed="rId3"/>
                <a:stretch>
                  <a:fillRect b="-341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7C63242-4722-ED64-A9C7-F50D1CC453C9}"/>
                  </a:ext>
                </a:extLst>
              </p:cNvPr>
              <p:cNvSpPr txBox="1"/>
              <p:nvPr/>
            </p:nvSpPr>
            <p:spPr>
              <a:xfrm>
                <a:off x="-1118522" y="4956380"/>
                <a:ext cx="4685442" cy="6253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𝑟𝑒𝑐𝑜𝑛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7C63242-4722-ED64-A9C7-F50D1CC4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8522" y="4956380"/>
                <a:ext cx="4685442" cy="625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25CF7DE-312E-6482-31F4-1144B72BD564}"/>
                  </a:ext>
                </a:extLst>
              </p:cNvPr>
              <p:cNvSpPr txBox="1"/>
              <p:nvPr/>
            </p:nvSpPr>
            <p:spPr>
              <a:xfrm>
                <a:off x="-381493" y="5662791"/>
                <a:ext cx="4685442" cy="692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𝐾𝐿𝐷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25CF7DE-312E-6482-31F4-1144B72B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493" y="5662791"/>
                <a:ext cx="4685442" cy="692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7">
            <a:extLst>
              <a:ext uri="{FF2B5EF4-FFF2-40B4-BE49-F238E27FC236}">
                <a16:creationId xmlns:a16="http://schemas.microsoft.com/office/drawing/2014/main" id="{0E7403C3-7775-1BB2-4572-3F0530A70B1D}"/>
              </a:ext>
            </a:extLst>
          </p:cNvPr>
          <p:cNvGrpSpPr/>
          <p:nvPr/>
        </p:nvGrpSpPr>
        <p:grpSpPr>
          <a:xfrm>
            <a:off x="261390" y="4044883"/>
            <a:ext cx="3387897" cy="553997"/>
            <a:chOff x="890962" y="2144778"/>
            <a:chExt cx="4997991" cy="553997"/>
          </a:xfrm>
        </p:grpSpPr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76B07B63-D7DC-2452-AA25-9D1A2D5EDAE7}"/>
                </a:ext>
              </a:extLst>
            </p:cNvPr>
            <p:cNvSpPr txBox="1"/>
            <p:nvPr/>
          </p:nvSpPr>
          <p:spPr>
            <a:xfrm>
              <a:off x="912456" y="2421776"/>
              <a:ext cx="37010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15BA733F-E7FD-6E05-8BB0-8C6FE78B2147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FUNCIÓN DE PÉRDIDAS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26" name="Straight Connector 18">
              <a:extLst>
                <a:ext uri="{FF2B5EF4-FFF2-40B4-BE49-F238E27FC236}">
                  <a16:creationId xmlns:a16="http://schemas.microsoft.com/office/drawing/2014/main" id="{84486CD1-EED5-C540-887E-2AAAA176AD59}"/>
                </a:ext>
              </a:extLst>
            </p:cNvPr>
            <p:cNvCxnSpPr>
              <a:cxnSpLocks/>
            </p:cNvCxnSpPr>
            <p:nvPr/>
          </p:nvCxnSpPr>
          <p:spPr>
            <a:xfrm>
              <a:off x="890962" y="2421776"/>
              <a:ext cx="4997991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07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">
            <a:extLst>
              <a:ext uri="{FF2B5EF4-FFF2-40B4-BE49-F238E27FC236}">
                <a16:creationId xmlns:a16="http://schemas.microsoft.com/office/drawing/2014/main" id="{9117D3B6-B850-97B1-446B-824EA8D779B8}"/>
              </a:ext>
            </a:extLst>
          </p:cNvPr>
          <p:cNvSpPr txBox="1">
            <a:spLocks/>
          </p:cNvSpPr>
          <p:nvPr/>
        </p:nvSpPr>
        <p:spPr>
          <a:xfrm>
            <a:off x="313444" y="271413"/>
            <a:ext cx="5239074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Estado del Arte</a:t>
            </a:r>
          </a:p>
        </p:txBody>
      </p:sp>
      <p:pic>
        <p:nvPicPr>
          <p:cNvPr id="12" name="AnimacionFinal_buena">
            <a:hlinkClick r:id="" action="ppaction://media"/>
            <a:extLst>
              <a:ext uri="{FF2B5EF4-FFF2-40B4-BE49-F238E27FC236}">
                <a16:creationId xmlns:a16="http://schemas.microsoft.com/office/drawing/2014/main" id="{5A73FFBE-FC81-B482-04D3-2BEF76F2D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F9716C9-9321-DFED-678D-C51730F6C7E8}"/>
              </a:ext>
            </a:extLst>
          </p:cNvPr>
          <p:cNvSpPr/>
          <p:nvPr/>
        </p:nvSpPr>
        <p:spPr>
          <a:xfrm rot="5400000">
            <a:off x="5533932" y="1793965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591367-69C1-4C91-D5C0-2F3FFCEFA894}"/>
              </a:ext>
            </a:extLst>
          </p:cNvPr>
          <p:cNvSpPr/>
          <p:nvPr/>
        </p:nvSpPr>
        <p:spPr>
          <a:xfrm rot="5400000">
            <a:off x="-5615642" y="3156856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9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1" y="6586928"/>
            <a:ext cx="14036629" cy="338554"/>
            <a:chOff x="-1" y="6586928"/>
            <a:chExt cx="14036629" cy="33855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3.2 Análisis de los resultados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16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Pág. 35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Variables </a:t>
            </a:r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A77E73-D795-08B3-E46A-A54A5C8F45D8}"/>
              </a:ext>
            </a:extLst>
          </p:cNvPr>
          <p:cNvSpPr txBox="1"/>
          <p:nvPr/>
        </p:nvSpPr>
        <p:spPr>
          <a:xfrm>
            <a:off x="-2" y="6577911"/>
            <a:ext cx="517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3. Diseño de los modelos y análisis de los resultados</a:t>
            </a: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2B6C7ABA-2A76-D3CA-3D41-1317435F10B9}"/>
              </a:ext>
            </a:extLst>
          </p:cNvPr>
          <p:cNvGrpSpPr/>
          <p:nvPr/>
        </p:nvGrpSpPr>
        <p:grpSpPr>
          <a:xfrm>
            <a:off x="8743953" y="2174818"/>
            <a:ext cx="2654101" cy="871879"/>
            <a:chOff x="-475010" y="1114178"/>
            <a:chExt cx="4241713" cy="871879"/>
          </a:xfrm>
        </p:grpSpPr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3A19AEEA-F845-C286-E0EE-CA48BC74B20A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UPDRS-2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580AC71C-89FF-1A36-9E17-1A252FC79B9D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Aspectos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motores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de la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vida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diaria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vestirse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comer o la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presencia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temblores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16" name="Rectangle: Rounded Corners 12">
            <a:extLst>
              <a:ext uri="{FF2B5EF4-FFF2-40B4-BE49-F238E27FC236}">
                <a16:creationId xmlns:a16="http://schemas.microsoft.com/office/drawing/2014/main" id="{3166585B-8057-D802-CF35-DD0BD5A55F7A}"/>
              </a:ext>
            </a:extLst>
          </p:cNvPr>
          <p:cNvSpPr/>
          <p:nvPr/>
        </p:nvSpPr>
        <p:spPr>
          <a:xfrm>
            <a:off x="9761526" y="1506283"/>
            <a:ext cx="622189" cy="622189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Group 14">
            <a:extLst>
              <a:ext uri="{FF2B5EF4-FFF2-40B4-BE49-F238E27FC236}">
                <a16:creationId xmlns:a16="http://schemas.microsoft.com/office/drawing/2014/main" id="{35BE53E7-1863-7742-C8B7-87572FEFB769}"/>
              </a:ext>
            </a:extLst>
          </p:cNvPr>
          <p:cNvGrpSpPr/>
          <p:nvPr/>
        </p:nvGrpSpPr>
        <p:grpSpPr>
          <a:xfrm>
            <a:off x="8743953" y="4703629"/>
            <a:ext cx="2654101" cy="871879"/>
            <a:chOff x="-475010" y="1114178"/>
            <a:chExt cx="4241713" cy="871879"/>
          </a:xfrm>
        </p:grpSpPr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E2AFCF54-CF4B-7DF8-052E-5E2E89909A1A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UPDRS-4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D72A4F70-7649-B622-194E-D12F0FF52DC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Complicaciones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motoras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de las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terapias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Discinesias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fluctuaciones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motoras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21" name="Rectangle: Rounded Corners 17">
            <a:extLst>
              <a:ext uri="{FF2B5EF4-FFF2-40B4-BE49-F238E27FC236}">
                <a16:creationId xmlns:a16="http://schemas.microsoft.com/office/drawing/2014/main" id="{16741212-9C56-8E4F-754C-DF8C1B26189E}"/>
              </a:ext>
            </a:extLst>
          </p:cNvPr>
          <p:cNvSpPr/>
          <p:nvPr/>
        </p:nvSpPr>
        <p:spPr>
          <a:xfrm>
            <a:off x="9761526" y="4035094"/>
            <a:ext cx="622189" cy="62218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34B8BFFF-1A48-A370-7EBF-C1D963C81F12}"/>
              </a:ext>
            </a:extLst>
          </p:cNvPr>
          <p:cNvGrpSpPr/>
          <p:nvPr/>
        </p:nvGrpSpPr>
        <p:grpSpPr>
          <a:xfrm>
            <a:off x="840558" y="2183710"/>
            <a:ext cx="2654101" cy="871879"/>
            <a:chOff x="-475010" y="1114178"/>
            <a:chExt cx="4241713" cy="871879"/>
          </a:xfrm>
        </p:grpSpPr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A4B79186-781A-90E7-1D7B-5DC6F182561D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UPDRS-1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B6539E3B-CAE3-C62D-D7D9-6CCF7B75357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Aspectos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no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motores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de la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vida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diaria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Evaluación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estado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mental,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comportamiento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estado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ánimo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25" name="Rectangle: Rounded Corners 21">
            <a:extLst>
              <a:ext uri="{FF2B5EF4-FFF2-40B4-BE49-F238E27FC236}">
                <a16:creationId xmlns:a16="http://schemas.microsoft.com/office/drawing/2014/main" id="{78045C1C-4CA5-584A-8011-28F32E68C0EA}"/>
              </a:ext>
            </a:extLst>
          </p:cNvPr>
          <p:cNvSpPr/>
          <p:nvPr/>
        </p:nvSpPr>
        <p:spPr>
          <a:xfrm>
            <a:off x="1858132" y="1515175"/>
            <a:ext cx="622189" cy="62218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6" name="Group 22">
            <a:extLst>
              <a:ext uri="{FF2B5EF4-FFF2-40B4-BE49-F238E27FC236}">
                <a16:creationId xmlns:a16="http://schemas.microsoft.com/office/drawing/2014/main" id="{D254935C-A1BC-6A5C-509A-DEA3F5A757E6}"/>
              </a:ext>
            </a:extLst>
          </p:cNvPr>
          <p:cNvGrpSpPr/>
          <p:nvPr/>
        </p:nvGrpSpPr>
        <p:grpSpPr>
          <a:xfrm>
            <a:off x="840558" y="4712522"/>
            <a:ext cx="2654101" cy="871879"/>
            <a:chOff x="-475010" y="1114178"/>
            <a:chExt cx="4241713" cy="871879"/>
          </a:xfrm>
        </p:grpSpPr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C2C62507-6065-CDC5-AA2C-22CDF2E96120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UPDRS-3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03714BBA-2BEC-7544-9D65-384CF7DD2FAB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Examen motor.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Evaluación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de la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severidad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síntomas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rigidez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bradicinesia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o la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postura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29" name="Rectangle: Rounded Corners 25">
            <a:extLst>
              <a:ext uri="{FF2B5EF4-FFF2-40B4-BE49-F238E27FC236}">
                <a16:creationId xmlns:a16="http://schemas.microsoft.com/office/drawing/2014/main" id="{BCFE593C-A5BA-955B-36D5-3CCA4086C6E4}"/>
              </a:ext>
            </a:extLst>
          </p:cNvPr>
          <p:cNvSpPr/>
          <p:nvPr/>
        </p:nvSpPr>
        <p:spPr>
          <a:xfrm>
            <a:off x="1858132" y="4043987"/>
            <a:ext cx="622189" cy="622189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48" name="Group 4">
            <a:extLst>
              <a:ext uri="{FF2B5EF4-FFF2-40B4-BE49-F238E27FC236}">
                <a16:creationId xmlns:a16="http://schemas.microsoft.com/office/drawing/2014/main" id="{C3CED702-3C6F-6CB5-1378-4A633CFF49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51741" y="2007888"/>
            <a:ext cx="3088518" cy="3646406"/>
            <a:chOff x="3042" y="1826"/>
            <a:chExt cx="1611" cy="1902"/>
          </a:xfrm>
          <a:solidFill>
            <a:schemeClr val="accent2">
              <a:lumMod val="75000"/>
            </a:schemeClr>
          </a:solidFill>
        </p:grpSpPr>
        <p:sp>
          <p:nvSpPr>
            <p:cNvPr id="349" name="Freeform 5">
              <a:extLst>
                <a:ext uri="{FF2B5EF4-FFF2-40B4-BE49-F238E27FC236}">
                  <a16:creationId xmlns:a16="http://schemas.microsoft.com/office/drawing/2014/main" id="{386522D4-5135-21FB-0BCE-1E0C27E43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2" y="1826"/>
              <a:ext cx="781" cy="1893"/>
            </a:xfrm>
            <a:custGeom>
              <a:avLst/>
              <a:gdLst>
                <a:gd name="T0" fmla="*/ 685 w 956"/>
                <a:gd name="T1" fmla="*/ 2138 h 2317"/>
                <a:gd name="T2" fmla="*/ 35 w 956"/>
                <a:gd name="T3" fmla="*/ 2115 h 2317"/>
                <a:gd name="T4" fmla="*/ 19 w 956"/>
                <a:gd name="T5" fmla="*/ 1454 h 2317"/>
                <a:gd name="T6" fmla="*/ 7 w 956"/>
                <a:gd name="T7" fmla="*/ 779 h 2317"/>
                <a:gd name="T8" fmla="*/ 13 w 956"/>
                <a:gd name="T9" fmla="*/ 129 h 2317"/>
                <a:gd name="T10" fmla="*/ 818 w 956"/>
                <a:gd name="T11" fmla="*/ 714 h 2317"/>
                <a:gd name="T12" fmla="*/ 306 w 956"/>
                <a:gd name="T13" fmla="*/ 1304 h 2317"/>
                <a:gd name="T14" fmla="*/ 453 w 956"/>
                <a:gd name="T15" fmla="*/ 1064 h 2317"/>
                <a:gd name="T16" fmla="*/ 276 w 956"/>
                <a:gd name="T17" fmla="*/ 611 h 2317"/>
                <a:gd name="T18" fmla="*/ 135 w 956"/>
                <a:gd name="T19" fmla="*/ 354 h 2317"/>
                <a:gd name="T20" fmla="*/ 241 w 956"/>
                <a:gd name="T21" fmla="*/ 421 h 2317"/>
                <a:gd name="T22" fmla="*/ 347 w 956"/>
                <a:gd name="T23" fmla="*/ 163 h 2317"/>
                <a:gd name="T24" fmla="*/ 241 w 956"/>
                <a:gd name="T25" fmla="*/ 27 h 2317"/>
                <a:gd name="T26" fmla="*/ 276 w 956"/>
                <a:gd name="T27" fmla="*/ 216 h 2317"/>
                <a:gd name="T28" fmla="*/ 27 w 956"/>
                <a:gd name="T29" fmla="*/ 324 h 2317"/>
                <a:gd name="T30" fmla="*/ 155 w 956"/>
                <a:gd name="T31" fmla="*/ 558 h 2317"/>
                <a:gd name="T32" fmla="*/ 144 w 956"/>
                <a:gd name="T33" fmla="*/ 798 h 2317"/>
                <a:gd name="T34" fmla="*/ 261 w 956"/>
                <a:gd name="T35" fmla="*/ 909 h 2317"/>
                <a:gd name="T36" fmla="*/ 143 w 956"/>
                <a:gd name="T37" fmla="*/ 1117 h 2317"/>
                <a:gd name="T38" fmla="*/ 111 w 956"/>
                <a:gd name="T39" fmla="*/ 1364 h 2317"/>
                <a:gd name="T40" fmla="*/ 306 w 956"/>
                <a:gd name="T41" fmla="*/ 1364 h 2317"/>
                <a:gd name="T42" fmla="*/ 404 w 956"/>
                <a:gd name="T43" fmla="*/ 1364 h 2317"/>
                <a:gd name="T44" fmla="*/ 220 w 956"/>
                <a:gd name="T45" fmla="*/ 1592 h 2317"/>
                <a:gd name="T46" fmla="*/ 402 w 956"/>
                <a:gd name="T47" fmla="*/ 1561 h 2317"/>
                <a:gd name="T48" fmla="*/ 675 w 956"/>
                <a:gd name="T49" fmla="*/ 1486 h 2317"/>
                <a:gd name="T50" fmla="*/ 826 w 956"/>
                <a:gd name="T51" fmla="*/ 1163 h 2317"/>
                <a:gd name="T52" fmla="*/ 859 w 956"/>
                <a:gd name="T53" fmla="*/ 941 h 2317"/>
                <a:gd name="T54" fmla="*/ 511 w 956"/>
                <a:gd name="T55" fmla="*/ 1396 h 2317"/>
                <a:gd name="T56" fmla="*/ 404 w 956"/>
                <a:gd name="T57" fmla="*/ 1663 h 2317"/>
                <a:gd name="T58" fmla="*/ 33 w 956"/>
                <a:gd name="T59" fmla="*/ 1949 h 2317"/>
                <a:gd name="T60" fmla="*/ 365 w 956"/>
                <a:gd name="T61" fmla="*/ 2079 h 2317"/>
                <a:gd name="T62" fmla="*/ 341 w 956"/>
                <a:gd name="T63" fmla="*/ 2159 h 2317"/>
                <a:gd name="T64" fmla="*/ 275 w 956"/>
                <a:gd name="T65" fmla="*/ 1908 h 2317"/>
                <a:gd name="T66" fmla="*/ 401 w 956"/>
                <a:gd name="T67" fmla="*/ 1880 h 2317"/>
                <a:gd name="T68" fmla="*/ 759 w 956"/>
                <a:gd name="T69" fmla="*/ 1829 h 2317"/>
                <a:gd name="T70" fmla="*/ 292 w 956"/>
                <a:gd name="T71" fmla="*/ 2248 h 2317"/>
                <a:gd name="T72" fmla="*/ 726 w 956"/>
                <a:gd name="T73" fmla="*/ 2057 h 2317"/>
                <a:gd name="T74" fmla="*/ 894 w 956"/>
                <a:gd name="T75" fmla="*/ 1624 h 2317"/>
                <a:gd name="T76" fmla="*/ 772 w 956"/>
                <a:gd name="T77" fmla="*/ 1557 h 2317"/>
                <a:gd name="T78" fmla="*/ 761 w 956"/>
                <a:gd name="T79" fmla="*/ 1364 h 2317"/>
                <a:gd name="T80" fmla="*/ 645 w 956"/>
                <a:gd name="T81" fmla="*/ 944 h 2317"/>
                <a:gd name="T82" fmla="*/ 699 w 956"/>
                <a:gd name="T83" fmla="*/ 475 h 2317"/>
                <a:gd name="T84" fmla="*/ 694 w 956"/>
                <a:gd name="T85" fmla="*/ 782 h 2317"/>
                <a:gd name="T86" fmla="*/ 520 w 956"/>
                <a:gd name="T87" fmla="*/ 486 h 2317"/>
                <a:gd name="T88" fmla="*/ 394 w 956"/>
                <a:gd name="T89" fmla="*/ 291 h 2317"/>
                <a:gd name="T90" fmla="*/ 484 w 956"/>
                <a:gd name="T91" fmla="*/ 649 h 2317"/>
                <a:gd name="T92" fmla="*/ 442 w 956"/>
                <a:gd name="T93" fmla="*/ 1007 h 2317"/>
                <a:gd name="T94" fmla="*/ 566 w 956"/>
                <a:gd name="T95" fmla="*/ 918 h 2317"/>
                <a:gd name="T96" fmla="*/ 209 w 956"/>
                <a:gd name="T97" fmla="*/ 792 h 2317"/>
                <a:gd name="T98" fmla="*/ 88 w 956"/>
                <a:gd name="T99" fmla="*/ 1065 h 2317"/>
                <a:gd name="T100" fmla="*/ 316 w 956"/>
                <a:gd name="T101" fmla="*/ 612 h 2317"/>
                <a:gd name="T102" fmla="*/ 306 w 956"/>
                <a:gd name="T103" fmla="*/ 131 h 2317"/>
                <a:gd name="T104" fmla="*/ 165 w 956"/>
                <a:gd name="T105" fmla="*/ 1998 h 2317"/>
                <a:gd name="T106" fmla="*/ 272 w 956"/>
                <a:gd name="T107" fmla="*/ 1371 h 2317"/>
                <a:gd name="T108" fmla="*/ 571 w 956"/>
                <a:gd name="T109" fmla="*/ 892 h 2317"/>
                <a:gd name="T110" fmla="*/ 365 w 956"/>
                <a:gd name="T111" fmla="*/ 1381 h 2317"/>
                <a:gd name="T112" fmla="*/ 751 w 956"/>
                <a:gd name="T113" fmla="*/ 766 h 2317"/>
                <a:gd name="T114" fmla="*/ 285 w 956"/>
                <a:gd name="T115" fmla="*/ 1264 h 2317"/>
                <a:gd name="T116" fmla="*/ 292 w 956"/>
                <a:gd name="T117" fmla="*/ 326 h 2317"/>
                <a:gd name="T118" fmla="*/ 267 w 956"/>
                <a:gd name="T119" fmla="*/ 1835 h 2317"/>
                <a:gd name="T120" fmla="*/ 181 w 956"/>
                <a:gd name="T121" fmla="*/ 293 h 2317"/>
                <a:gd name="T122" fmla="*/ 190 w 956"/>
                <a:gd name="T123" fmla="*/ 575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6" h="2317">
                  <a:moveTo>
                    <a:pt x="956" y="1425"/>
                  </a:moveTo>
                  <a:cubicBezTo>
                    <a:pt x="956" y="1459"/>
                    <a:pt x="956" y="1493"/>
                    <a:pt x="956" y="1527"/>
                  </a:cubicBezTo>
                  <a:cubicBezTo>
                    <a:pt x="945" y="1536"/>
                    <a:pt x="935" y="1546"/>
                    <a:pt x="926" y="1557"/>
                  </a:cubicBezTo>
                  <a:cubicBezTo>
                    <a:pt x="923" y="1558"/>
                    <a:pt x="921" y="1560"/>
                    <a:pt x="924" y="1563"/>
                  </a:cubicBezTo>
                  <a:cubicBezTo>
                    <a:pt x="935" y="1574"/>
                    <a:pt x="945" y="1585"/>
                    <a:pt x="956" y="1596"/>
                  </a:cubicBezTo>
                  <a:cubicBezTo>
                    <a:pt x="956" y="1639"/>
                    <a:pt x="956" y="1681"/>
                    <a:pt x="956" y="1724"/>
                  </a:cubicBezTo>
                  <a:cubicBezTo>
                    <a:pt x="945" y="1732"/>
                    <a:pt x="935" y="1743"/>
                    <a:pt x="925" y="1754"/>
                  </a:cubicBezTo>
                  <a:cubicBezTo>
                    <a:pt x="925" y="1754"/>
                    <a:pt x="924" y="1755"/>
                    <a:pt x="924" y="1756"/>
                  </a:cubicBezTo>
                  <a:cubicBezTo>
                    <a:pt x="913" y="1765"/>
                    <a:pt x="902" y="1776"/>
                    <a:pt x="893" y="1786"/>
                  </a:cubicBezTo>
                  <a:cubicBezTo>
                    <a:pt x="892" y="1787"/>
                    <a:pt x="892" y="1788"/>
                    <a:pt x="891" y="1788"/>
                  </a:cubicBezTo>
                  <a:cubicBezTo>
                    <a:pt x="878" y="1795"/>
                    <a:pt x="880" y="1807"/>
                    <a:pt x="881" y="1819"/>
                  </a:cubicBezTo>
                  <a:cubicBezTo>
                    <a:pt x="881" y="1830"/>
                    <a:pt x="881" y="1841"/>
                    <a:pt x="881" y="1852"/>
                  </a:cubicBezTo>
                  <a:cubicBezTo>
                    <a:pt x="881" y="1862"/>
                    <a:pt x="881" y="1873"/>
                    <a:pt x="881" y="1884"/>
                  </a:cubicBezTo>
                  <a:cubicBezTo>
                    <a:pt x="881" y="1888"/>
                    <a:pt x="881" y="1892"/>
                    <a:pt x="881" y="1896"/>
                  </a:cubicBezTo>
                  <a:cubicBezTo>
                    <a:pt x="880" y="1903"/>
                    <a:pt x="883" y="1911"/>
                    <a:pt x="876" y="1917"/>
                  </a:cubicBezTo>
                  <a:cubicBezTo>
                    <a:pt x="870" y="1922"/>
                    <a:pt x="864" y="1928"/>
                    <a:pt x="859" y="1934"/>
                  </a:cubicBezTo>
                  <a:cubicBezTo>
                    <a:pt x="854" y="1939"/>
                    <a:pt x="849" y="1944"/>
                    <a:pt x="844" y="1949"/>
                  </a:cubicBezTo>
                  <a:cubicBezTo>
                    <a:pt x="837" y="1954"/>
                    <a:pt x="831" y="1960"/>
                    <a:pt x="826" y="1967"/>
                  </a:cubicBezTo>
                  <a:cubicBezTo>
                    <a:pt x="820" y="1971"/>
                    <a:pt x="816" y="1976"/>
                    <a:pt x="811" y="1982"/>
                  </a:cubicBezTo>
                  <a:cubicBezTo>
                    <a:pt x="805" y="1987"/>
                    <a:pt x="799" y="1993"/>
                    <a:pt x="794" y="1999"/>
                  </a:cubicBezTo>
                  <a:cubicBezTo>
                    <a:pt x="789" y="2004"/>
                    <a:pt x="784" y="2009"/>
                    <a:pt x="779" y="2014"/>
                  </a:cubicBezTo>
                  <a:cubicBezTo>
                    <a:pt x="764" y="2022"/>
                    <a:pt x="767" y="2036"/>
                    <a:pt x="768" y="2049"/>
                  </a:cubicBezTo>
                  <a:cubicBezTo>
                    <a:pt x="765" y="2052"/>
                    <a:pt x="762" y="2056"/>
                    <a:pt x="759" y="2060"/>
                  </a:cubicBezTo>
                  <a:cubicBezTo>
                    <a:pt x="752" y="2065"/>
                    <a:pt x="746" y="2072"/>
                    <a:pt x="741" y="2079"/>
                  </a:cubicBezTo>
                  <a:cubicBezTo>
                    <a:pt x="722" y="2099"/>
                    <a:pt x="703" y="2118"/>
                    <a:pt x="685" y="2138"/>
                  </a:cubicBezTo>
                  <a:cubicBezTo>
                    <a:pt x="679" y="2144"/>
                    <a:pt x="674" y="2148"/>
                    <a:pt x="666" y="2147"/>
                  </a:cubicBezTo>
                  <a:cubicBezTo>
                    <a:pt x="653" y="2146"/>
                    <a:pt x="641" y="2146"/>
                    <a:pt x="629" y="2147"/>
                  </a:cubicBezTo>
                  <a:cubicBezTo>
                    <a:pt x="625" y="2146"/>
                    <a:pt x="621" y="2146"/>
                    <a:pt x="618" y="2149"/>
                  </a:cubicBezTo>
                  <a:cubicBezTo>
                    <a:pt x="609" y="2158"/>
                    <a:pt x="599" y="2167"/>
                    <a:pt x="590" y="2176"/>
                  </a:cubicBezTo>
                  <a:cubicBezTo>
                    <a:pt x="574" y="2193"/>
                    <a:pt x="557" y="2209"/>
                    <a:pt x="541" y="2226"/>
                  </a:cubicBezTo>
                  <a:cubicBezTo>
                    <a:pt x="539" y="2228"/>
                    <a:pt x="536" y="2229"/>
                    <a:pt x="534" y="2230"/>
                  </a:cubicBezTo>
                  <a:cubicBezTo>
                    <a:pt x="523" y="2230"/>
                    <a:pt x="512" y="2230"/>
                    <a:pt x="501" y="2230"/>
                  </a:cubicBezTo>
                  <a:cubicBezTo>
                    <a:pt x="490" y="2229"/>
                    <a:pt x="479" y="2229"/>
                    <a:pt x="468" y="2230"/>
                  </a:cubicBezTo>
                  <a:cubicBezTo>
                    <a:pt x="458" y="2229"/>
                    <a:pt x="447" y="2229"/>
                    <a:pt x="436" y="2230"/>
                  </a:cubicBezTo>
                  <a:cubicBezTo>
                    <a:pt x="421" y="2226"/>
                    <a:pt x="408" y="2229"/>
                    <a:pt x="398" y="2243"/>
                  </a:cubicBezTo>
                  <a:cubicBezTo>
                    <a:pt x="396" y="2246"/>
                    <a:pt x="393" y="2248"/>
                    <a:pt x="391" y="2251"/>
                  </a:cubicBezTo>
                  <a:cubicBezTo>
                    <a:pt x="378" y="2268"/>
                    <a:pt x="361" y="2278"/>
                    <a:pt x="339" y="2274"/>
                  </a:cubicBezTo>
                  <a:cubicBezTo>
                    <a:pt x="328" y="2274"/>
                    <a:pt x="317" y="2274"/>
                    <a:pt x="306" y="2274"/>
                  </a:cubicBezTo>
                  <a:cubicBezTo>
                    <a:pt x="295" y="2274"/>
                    <a:pt x="284" y="2274"/>
                    <a:pt x="274" y="2274"/>
                  </a:cubicBezTo>
                  <a:cubicBezTo>
                    <a:pt x="263" y="2274"/>
                    <a:pt x="252" y="2274"/>
                    <a:pt x="241" y="2274"/>
                  </a:cubicBezTo>
                  <a:cubicBezTo>
                    <a:pt x="238" y="2274"/>
                    <a:pt x="234" y="2273"/>
                    <a:pt x="231" y="2276"/>
                  </a:cubicBezTo>
                  <a:cubicBezTo>
                    <a:pt x="219" y="2291"/>
                    <a:pt x="204" y="2302"/>
                    <a:pt x="193" y="2317"/>
                  </a:cubicBezTo>
                  <a:cubicBezTo>
                    <a:pt x="150" y="2317"/>
                    <a:pt x="107" y="2317"/>
                    <a:pt x="63" y="2317"/>
                  </a:cubicBezTo>
                  <a:cubicBezTo>
                    <a:pt x="54" y="2309"/>
                    <a:pt x="46" y="2299"/>
                    <a:pt x="36" y="2292"/>
                  </a:cubicBezTo>
                  <a:cubicBezTo>
                    <a:pt x="18" y="2279"/>
                    <a:pt x="9" y="2263"/>
                    <a:pt x="13" y="2242"/>
                  </a:cubicBezTo>
                  <a:cubicBezTo>
                    <a:pt x="13" y="2231"/>
                    <a:pt x="13" y="2220"/>
                    <a:pt x="13" y="2209"/>
                  </a:cubicBezTo>
                  <a:cubicBezTo>
                    <a:pt x="13" y="2198"/>
                    <a:pt x="13" y="2187"/>
                    <a:pt x="13" y="2177"/>
                  </a:cubicBezTo>
                  <a:cubicBezTo>
                    <a:pt x="14" y="2166"/>
                    <a:pt x="14" y="2155"/>
                    <a:pt x="14" y="2145"/>
                  </a:cubicBezTo>
                  <a:cubicBezTo>
                    <a:pt x="23" y="2140"/>
                    <a:pt x="28" y="2131"/>
                    <a:pt x="36" y="2125"/>
                  </a:cubicBezTo>
                  <a:cubicBezTo>
                    <a:pt x="40" y="2121"/>
                    <a:pt x="39" y="2119"/>
                    <a:pt x="35" y="2115"/>
                  </a:cubicBezTo>
                  <a:cubicBezTo>
                    <a:pt x="27" y="2107"/>
                    <a:pt x="20" y="2099"/>
                    <a:pt x="12" y="2091"/>
                  </a:cubicBezTo>
                  <a:cubicBezTo>
                    <a:pt x="8" y="2088"/>
                    <a:pt x="7" y="2084"/>
                    <a:pt x="7" y="2079"/>
                  </a:cubicBezTo>
                  <a:cubicBezTo>
                    <a:pt x="7" y="2068"/>
                    <a:pt x="7" y="2057"/>
                    <a:pt x="7" y="2047"/>
                  </a:cubicBezTo>
                  <a:cubicBezTo>
                    <a:pt x="7" y="2036"/>
                    <a:pt x="7" y="2025"/>
                    <a:pt x="7" y="2014"/>
                  </a:cubicBezTo>
                  <a:cubicBezTo>
                    <a:pt x="7" y="2003"/>
                    <a:pt x="7" y="1992"/>
                    <a:pt x="7" y="1982"/>
                  </a:cubicBezTo>
                  <a:cubicBezTo>
                    <a:pt x="7" y="1971"/>
                    <a:pt x="7" y="1960"/>
                    <a:pt x="7" y="1949"/>
                  </a:cubicBezTo>
                  <a:cubicBezTo>
                    <a:pt x="7" y="1938"/>
                    <a:pt x="7" y="1927"/>
                    <a:pt x="7" y="1917"/>
                  </a:cubicBezTo>
                  <a:cubicBezTo>
                    <a:pt x="7" y="1906"/>
                    <a:pt x="7" y="1895"/>
                    <a:pt x="7" y="1884"/>
                  </a:cubicBezTo>
                  <a:cubicBezTo>
                    <a:pt x="7" y="1873"/>
                    <a:pt x="7" y="1862"/>
                    <a:pt x="7" y="1852"/>
                  </a:cubicBezTo>
                  <a:cubicBezTo>
                    <a:pt x="7" y="1841"/>
                    <a:pt x="7" y="1830"/>
                    <a:pt x="7" y="1819"/>
                  </a:cubicBezTo>
                  <a:cubicBezTo>
                    <a:pt x="7" y="1815"/>
                    <a:pt x="7" y="1811"/>
                    <a:pt x="7" y="1808"/>
                  </a:cubicBezTo>
                  <a:cubicBezTo>
                    <a:pt x="7" y="1800"/>
                    <a:pt x="5" y="1793"/>
                    <a:pt x="12" y="1787"/>
                  </a:cubicBezTo>
                  <a:cubicBezTo>
                    <a:pt x="13" y="1786"/>
                    <a:pt x="13" y="1786"/>
                    <a:pt x="14" y="1785"/>
                  </a:cubicBezTo>
                  <a:cubicBezTo>
                    <a:pt x="24" y="1775"/>
                    <a:pt x="35" y="1765"/>
                    <a:pt x="44" y="1754"/>
                  </a:cubicBezTo>
                  <a:cubicBezTo>
                    <a:pt x="45" y="1754"/>
                    <a:pt x="46" y="1753"/>
                    <a:pt x="46" y="1752"/>
                  </a:cubicBezTo>
                  <a:cubicBezTo>
                    <a:pt x="64" y="1737"/>
                    <a:pt x="64" y="1737"/>
                    <a:pt x="48" y="1724"/>
                  </a:cubicBezTo>
                  <a:cubicBezTo>
                    <a:pt x="47" y="1722"/>
                    <a:pt x="45" y="1721"/>
                    <a:pt x="44" y="1719"/>
                  </a:cubicBezTo>
                  <a:cubicBezTo>
                    <a:pt x="38" y="1714"/>
                    <a:pt x="34" y="1707"/>
                    <a:pt x="28" y="1702"/>
                  </a:cubicBezTo>
                  <a:cubicBezTo>
                    <a:pt x="22" y="1697"/>
                    <a:pt x="20" y="1691"/>
                    <a:pt x="20" y="1682"/>
                  </a:cubicBezTo>
                  <a:cubicBezTo>
                    <a:pt x="20" y="1652"/>
                    <a:pt x="20" y="1623"/>
                    <a:pt x="20" y="1593"/>
                  </a:cubicBezTo>
                  <a:cubicBezTo>
                    <a:pt x="19" y="1580"/>
                    <a:pt x="20" y="1568"/>
                    <a:pt x="31" y="1559"/>
                  </a:cubicBezTo>
                  <a:cubicBezTo>
                    <a:pt x="37" y="1553"/>
                    <a:pt x="43" y="1548"/>
                    <a:pt x="49" y="1542"/>
                  </a:cubicBezTo>
                  <a:cubicBezTo>
                    <a:pt x="66" y="1523"/>
                    <a:pt x="66" y="1523"/>
                    <a:pt x="46" y="1506"/>
                  </a:cubicBezTo>
                  <a:cubicBezTo>
                    <a:pt x="42" y="1502"/>
                    <a:pt x="38" y="1498"/>
                    <a:pt x="34" y="1494"/>
                  </a:cubicBezTo>
                  <a:cubicBezTo>
                    <a:pt x="20" y="1484"/>
                    <a:pt x="19" y="1469"/>
                    <a:pt x="19" y="1454"/>
                  </a:cubicBezTo>
                  <a:cubicBezTo>
                    <a:pt x="20" y="1417"/>
                    <a:pt x="21" y="1380"/>
                    <a:pt x="19" y="1343"/>
                  </a:cubicBezTo>
                  <a:cubicBezTo>
                    <a:pt x="18" y="1317"/>
                    <a:pt x="21" y="1296"/>
                    <a:pt x="44" y="1281"/>
                  </a:cubicBezTo>
                  <a:cubicBezTo>
                    <a:pt x="44" y="1281"/>
                    <a:pt x="44" y="1281"/>
                    <a:pt x="45" y="1280"/>
                  </a:cubicBezTo>
                  <a:cubicBezTo>
                    <a:pt x="49" y="1277"/>
                    <a:pt x="48" y="1274"/>
                    <a:pt x="44" y="1271"/>
                  </a:cubicBezTo>
                  <a:cubicBezTo>
                    <a:pt x="42" y="1269"/>
                    <a:pt x="40" y="1267"/>
                    <a:pt x="37" y="1264"/>
                  </a:cubicBezTo>
                  <a:cubicBezTo>
                    <a:pt x="34" y="1261"/>
                    <a:pt x="30" y="1256"/>
                    <a:pt x="26" y="1253"/>
                  </a:cubicBezTo>
                  <a:cubicBezTo>
                    <a:pt x="21" y="1248"/>
                    <a:pt x="20" y="1243"/>
                    <a:pt x="20" y="1237"/>
                  </a:cubicBezTo>
                  <a:cubicBezTo>
                    <a:pt x="20" y="1207"/>
                    <a:pt x="21" y="1177"/>
                    <a:pt x="20" y="1147"/>
                  </a:cubicBezTo>
                  <a:cubicBezTo>
                    <a:pt x="19" y="1132"/>
                    <a:pt x="20" y="1118"/>
                    <a:pt x="33" y="1107"/>
                  </a:cubicBezTo>
                  <a:cubicBezTo>
                    <a:pt x="39" y="1103"/>
                    <a:pt x="45" y="1097"/>
                    <a:pt x="49" y="1091"/>
                  </a:cubicBezTo>
                  <a:cubicBezTo>
                    <a:pt x="60" y="1083"/>
                    <a:pt x="60" y="1083"/>
                    <a:pt x="51" y="1073"/>
                  </a:cubicBezTo>
                  <a:cubicBezTo>
                    <a:pt x="42" y="1065"/>
                    <a:pt x="34" y="1056"/>
                    <a:pt x="25" y="1047"/>
                  </a:cubicBezTo>
                  <a:cubicBezTo>
                    <a:pt x="21" y="1044"/>
                    <a:pt x="20" y="1040"/>
                    <a:pt x="20" y="1035"/>
                  </a:cubicBezTo>
                  <a:cubicBezTo>
                    <a:pt x="20" y="1014"/>
                    <a:pt x="20" y="993"/>
                    <a:pt x="20" y="972"/>
                  </a:cubicBezTo>
                  <a:cubicBezTo>
                    <a:pt x="19" y="961"/>
                    <a:pt x="22" y="953"/>
                    <a:pt x="31" y="947"/>
                  </a:cubicBezTo>
                  <a:cubicBezTo>
                    <a:pt x="36" y="943"/>
                    <a:pt x="37" y="939"/>
                    <a:pt x="31" y="935"/>
                  </a:cubicBezTo>
                  <a:cubicBezTo>
                    <a:pt x="25" y="929"/>
                    <a:pt x="20" y="923"/>
                    <a:pt x="14" y="918"/>
                  </a:cubicBezTo>
                  <a:cubicBezTo>
                    <a:pt x="13" y="915"/>
                    <a:pt x="13" y="912"/>
                    <a:pt x="13" y="909"/>
                  </a:cubicBezTo>
                  <a:cubicBezTo>
                    <a:pt x="13" y="898"/>
                    <a:pt x="13" y="887"/>
                    <a:pt x="13" y="876"/>
                  </a:cubicBezTo>
                  <a:cubicBezTo>
                    <a:pt x="13" y="866"/>
                    <a:pt x="13" y="855"/>
                    <a:pt x="13" y="844"/>
                  </a:cubicBezTo>
                  <a:cubicBezTo>
                    <a:pt x="13" y="843"/>
                    <a:pt x="13" y="842"/>
                    <a:pt x="14" y="841"/>
                  </a:cubicBezTo>
                  <a:cubicBezTo>
                    <a:pt x="22" y="833"/>
                    <a:pt x="30" y="825"/>
                    <a:pt x="38" y="817"/>
                  </a:cubicBezTo>
                  <a:cubicBezTo>
                    <a:pt x="42" y="814"/>
                    <a:pt x="43" y="810"/>
                    <a:pt x="37" y="808"/>
                  </a:cubicBezTo>
                  <a:cubicBezTo>
                    <a:pt x="31" y="799"/>
                    <a:pt x="22" y="792"/>
                    <a:pt x="14" y="785"/>
                  </a:cubicBezTo>
                  <a:cubicBezTo>
                    <a:pt x="13" y="782"/>
                    <a:pt x="10" y="781"/>
                    <a:pt x="7" y="779"/>
                  </a:cubicBezTo>
                  <a:cubicBezTo>
                    <a:pt x="2" y="774"/>
                    <a:pt x="0" y="768"/>
                    <a:pt x="0" y="761"/>
                  </a:cubicBezTo>
                  <a:cubicBezTo>
                    <a:pt x="1" y="756"/>
                    <a:pt x="0" y="751"/>
                    <a:pt x="0" y="746"/>
                  </a:cubicBezTo>
                  <a:cubicBezTo>
                    <a:pt x="0" y="736"/>
                    <a:pt x="0" y="725"/>
                    <a:pt x="0" y="714"/>
                  </a:cubicBezTo>
                  <a:cubicBezTo>
                    <a:pt x="0" y="703"/>
                    <a:pt x="1" y="692"/>
                    <a:pt x="1" y="682"/>
                  </a:cubicBezTo>
                  <a:cubicBezTo>
                    <a:pt x="5" y="677"/>
                    <a:pt x="9" y="673"/>
                    <a:pt x="14" y="669"/>
                  </a:cubicBezTo>
                  <a:cubicBezTo>
                    <a:pt x="30" y="655"/>
                    <a:pt x="30" y="655"/>
                    <a:pt x="15" y="640"/>
                  </a:cubicBezTo>
                  <a:cubicBezTo>
                    <a:pt x="13" y="638"/>
                    <a:pt x="11" y="636"/>
                    <a:pt x="8" y="634"/>
                  </a:cubicBezTo>
                  <a:cubicBezTo>
                    <a:pt x="2" y="629"/>
                    <a:pt x="0" y="624"/>
                    <a:pt x="0" y="616"/>
                  </a:cubicBezTo>
                  <a:cubicBezTo>
                    <a:pt x="0" y="606"/>
                    <a:pt x="0" y="595"/>
                    <a:pt x="0" y="584"/>
                  </a:cubicBezTo>
                  <a:cubicBezTo>
                    <a:pt x="0" y="573"/>
                    <a:pt x="0" y="562"/>
                    <a:pt x="0" y="551"/>
                  </a:cubicBezTo>
                  <a:cubicBezTo>
                    <a:pt x="5" y="546"/>
                    <a:pt x="9" y="541"/>
                    <a:pt x="14" y="537"/>
                  </a:cubicBezTo>
                  <a:cubicBezTo>
                    <a:pt x="31" y="521"/>
                    <a:pt x="31" y="521"/>
                    <a:pt x="15" y="506"/>
                  </a:cubicBezTo>
                  <a:cubicBezTo>
                    <a:pt x="12" y="504"/>
                    <a:pt x="10" y="501"/>
                    <a:pt x="7" y="499"/>
                  </a:cubicBezTo>
                  <a:cubicBezTo>
                    <a:pt x="2" y="496"/>
                    <a:pt x="0" y="492"/>
                    <a:pt x="0" y="486"/>
                  </a:cubicBezTo>
                  <a:cubicBezTo>
                    <a:pt x="0" y="476"/>
                    <a:pt x="0" y="465"/>
                    <a:pt x="0" y="454"/>
                  </a:cubicBezTo>
                  <a:cubicBezTo>
                    <a:pt x="0" y="443"/>
                    <a:pt x="0" y="432"/>
                    <a:pt x="0" y="421"/>
                  </a:cubicBezTo>
                  <a:cubicBezTo>
                    <a:pt x="0" y="411"/>
                    <a:pt x="0" y="400"/>
                    <a:pt x="0" y="389"/>
                  </a:cubicBezTo>
                  <a:cubicBezTo>
                    <a:pt x="0" y="378"/>
                    <a:pt x="0" y="367"/>
                    <a:pt x="0" y="356"/>
                  </a:cubicBezTo>
                  <a:cubicBezTo>
                    <a:pt x="0" y="346"/>
                    <a:pt x="0" y="335"/>
                    <a:pt x="0" y="324"/>
                  </a:cubicBezTo>
                  <a:cubicBezTo>
                    <a:pt x="0" y="313"/>
                    <a:pt x="0" y="302"/>
                    <a:pt x="0" y="291"/>
                  </a:cubicBezTo>
                  <a:cubicBezTo>
                    <a:pt x="0" y="281"/>
                    <a:pt x="0" y="270"/>
                    <a:pt x="0" y="259"/>
                  </a:cubicBezTo>
                  <a:cubicBezTo>
                    <a:pt x="12" y="246"/>
                    <a:pt x="24" y="233"/>
                    <a:pt x="37" y="221"/>
                  </a:cubicBezTo>
                  <a:cubicBezTo>
                    <a:pt x="42" y="215"/>
                    <a:pt x="42" y="211"/>
                    <a:pt x="36" y="206"/>
                  </a:cubicBezTo>
                  <a:cubicBezTo>
                    <a:pt x="23" y="194"/>
                    <a:pt x="9" y="182"/>
                    <a:pt x="13" y="161"/>
                  </a:cubicBezTo>
                  <a:cubicBezTo>
                    <a:pt x="13" y="151"/>
                    <a:pt x="13" y="140"/>
                    <a:pt x="13" y="129"/>
                  </a:cubicBezTo>
                  <a:cubicBezTo>
                    <a:pt x="13" y="118"/>
                    <a:pt x="13" y="107"/>
                    <a:pt x="13" y="96"/>
                  </a:cubicBezTo>
                  <a:cubicBezTo>
                    <a:pt x="15" y="86"/>
                    <a:pt x="12" y="75"/>
                    <a:pt x="15" y="65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39" y="46"/>
                    <a:pt x="58" y="31"/>
                    <a:pt x="75" y="14"/>
                  </a:cubicBezTo>
                  <a:cubicBezTo>
                    <a:pt x="85" y="4"/>
                    <a:pt x="96" y="0"/>
                    <a:pt x="110" y="1"/>
                  </a:cubicBezTo>
                  <a:cubicBezTo>
                    <a:pt x="186" y="1"/>
                    <a:pt x="263" y="1"/>
                    <a:pt x="339" y="1"/>
                  </a:cubicBezTo>
                  <a:cubicBezTo>
                    <a:pt x="350" y="11"/>
                    <a:pt x="360" y="21"/>
                    <a:pt x="371" y="31"/>
                  </a:cubicBezTo>
                  <a:cubicBezTo>
                    <a:pt x="371" y="31"/>
                    <a:pt x="371" y="31"/>
                    <a:pt x="371" y="31"/>
                  </a:cubicBezTo>
                  <a:cubicBezTo>
                    <a:pt x="381" y="43"/>
                    <a:pt x="392" y="52"/>
                    <a:pt x="403" y="62"/>
                  </a:cubicBezTo>
                  <a:cubicBezTo>
                    <a:pt x="414" y="66"/>
                    <a:pt x="425" y="63"/>
                    <a:pt x="436" y="64"/>
                  </a:cubicBezTo>
                  <a:cubicBezTo>
                    <a:pt x="443" y="66"/>
                    <a:pt x="451" y="61"/>
                    <a:pt x="458" y="67"/>
                  </a:cubicBezTo>
                  <a:cubicBezTo>
                    <a:pt x="467" y="77"/>
                    <a:pt x="477" y="86"/>
                    <a:pt x="486" y="96"/>
                  </a:cubicBezTo>
                  <a:cubicBezTo>
                    <a:pt x="539" y="150"/>
                    <a:pt x="592" y="205"/>
                    <a:pt x="646" y="259"/>
                  </a:cubicBezTo>
                  <a:cubicBezTo>
                    <a:pt x="656" y="268"/>
                    <a:pt x="661" y="278"/>
                    <a:pt x="660" y="293"/>
                  </a:cubicBezTo>
                  <a:cubicBezTo>
                    <a:pt x="659" y="314"/>
                    <a:pt x="660" y="335"/>
                    <a:pt x="660" y="356"/>
                  </a:cubicBezTo>
                  <a:cubicBezTo>
                    <a:pt x="660" y="369"/>
                    <a:pt x="660" y="381"/>
                    <a:pt x="659" y="393"/>
                  </a:cubicBezTo>
                  <a:cubicBezTo>
                    <a:pt x="659" y="398"/>
                    <a:pt x="661" y="401"/>
                    <a:pt x="664" y="404"/>
                  </a:cubicBezTo>
                  <a:cubicBezTo>
                    <a:pt x="682" y="422"/>
                    <a:pt x="698" y="440"/>
                    <a:pt x="716" y="457"/>
                  </a:cubicBezTo>
                  <a:cubicBezTo>
                    <a:pt x="725" y="465"/>
                    <a:pt x="731" y="474"/>
                    <a:pt x="729" y="487"/>
                  </a:cubicBezTo>
                  <a:cubicBezTo>
                    <a:pt x="729" y="497"/>
                    <a:pt x="729" y="508"/>
                    <a:pt x="729" y="519"/>
                  </a:cubicBezTo>
                  <a:cubicBezTo>
                    <a:pt x="729" y="530"/>
                    <a:pt x="729" y="541"/>
                    <a:pt x="729" y="552"/>
                  </a:cubicBezTo>
                  <a:cubicBezTo>
                    <a:pt x="729" y="562"/>
                    <a:pt x="729" y="573"/>
                    <a:pt x="729" y="584"/>
                  </a:cubicBezTo>
                  <a:cubicBezTo>
                    <a:pt x="729" y="589"/>
                    <a:pt x="728" y="593"/>
                    <a:pt x="733" y="598"/>
                  </a:cubicBezTo>
                  <a:cubicBezTo>
                    <a:pt x="760" y="626"/>
                    <a:pt x="787" y="654"/>
                    <a:pt x="815" y="682"/>
                  </a:cubicBezTo>
                  <a:cubicBezTo>
                    <a:pt x="821" y="692"/>
                    <a:pt x="816" y="703"/>
                    <a:pt x="818" y="714"/>
                  </a:cubicBezTo>
                  <a:cubicBezTo>
                    <a:pt x="818" y="746"/>
                    <a:pt x="818" y="779"/>
                    <a:pt x="818" y="812"/>
                  </a:cubicBezTo>
                  <a:cubicBezTo>
                    <a:pt x="818" y="822"/>
                    <a:pt x="819" y="832"/>
                    <a:pt x="817" y="842"/>
                  </a:cubicBezTo>
                  <a:cubicBezTo>
                    <a:pt x="815" y="858"/>
                    <a:pt x="822" y="868"/>
                    <a:pt x="834" y="877"/>
                  </a:cubicBezTo>
                  <a:cubicBezTo>
                    <a:pt x="842" y="885"/>
                    <a:pt x="851" y="894"/>
                    <a:pt x="859" y="902"/>
                  </a:cubicBezTo>
                  <a:cubicBezTo>
                    <a:pt x="861" y="904"/>
                    <a:pt x="863" y="907"/>
                    <a:pt x="865" y="909"/>
                  </a:cubicBezTo>
                  <a:cubicBezTo>
                    <a:pt x="873" y="918"/>
                    <a:pt x="882" y="927"/>
                    <a:pt x="891" y="935"/>
                  </a:cubicBezTo>
                  <a:cubicBezTo>
                    <a:pt x="893" y="937"/>
                    <a:pt x="896" y="939"/>
                    <a:pt x="898" y="941"/>
                  </a:cubicBezTo>
                  <a:cubicBezTo>
                    <a:pt x="905" y="950"/>
                    <a:pt x="913" y="958"/>
                    <a:pt x="922" y="965"/>
                  </a:cubicBezTo>
                  <a:cubicBezTo>
                    <a:pt x="924" y="969"/>
                    <a:pt x="926" y="972"/>
                    <a:pt x="930" y="974"/>
                  </a:cubicBezTo>
                  <a:cubicBezTo>
                    <a:pt x="939" y="983"/>
                    <a:pt x="948" y="991"/>
                    <a:pt x="956" y="1000"/>
                  </a:cubicBezTo>
                  <a:cubicBezTo>
                    <a:pt x="956" y="1057"/>
                    <a:pt x="956" y="1114"/>
                    <a:pt x="956" y="1171"/>
                  </a:cubicBezTo>
                  <a:cubicBezTo>
                    <a:pt x="945" y="1180"/>
                    <a:pt x="935" y="1191"/>
                    <a:pt x="925" y="1201"/>
                  </a:cubicBezTo>
                  <a:cubicBezTo>
                    <a:pt x="923" y="1203"/>
                    <a:pt x="924" y="1205"/>
                    <a:pt x="925" y="1207"/>
                  </a:cubicBezTo>
                  <a:cubicBezTo>
                    <a:pt x="936" y="1216"/>
                    <a:pt x="944" y="1228"/>
                    <a:pt x="956" y="1236"/>
                  </a:cubicBezTo>
                  <a:cubicBezTo>
                    <a:pt x="956" y="1274"/>
                    <a:pt x="956" y="1311"/>
                    <a:pt x="956" y="1349"/>
                  </a:cubicBezTo>
                  <a:cubicBezTo>
                    <a:pt x="946" y="1359"/>
                    <a:pt x="936" y="1368"/>
                    <a:pt x="926" y="1378"/>
                  </a:cubicBezTo>
                  <a:cubicBezTo>
                    <a:pt x="917" y="1388"/>
                    <a:pt x="917" y="1388"/>
                    <a:pt x="927" y="1397"/>
                  </a:cubicBezTo>
                  <a:cubicBezTo>
                    <a:pt x="937" y="1406"/>
                    <a:pt x="945" y="1417"/>
                    <a:pt x="956" y="1425"/>
                  </a:cubicBezTo>
                  <a:close/>
                  <a:moveTo>
                    <a:pt x="341" y="1238"/>
                  </a:moveTo>
                  <a:cubicBezTo>
                    <a:pt x="339" y="1238"/>
                    <a:pt x="338" y="1239"/>
                    <a:pt x="338" y="1240"/>
                  </a:cubicBezTo>
                  <a:cubicBezTo>
                    <a:pt x="338" y="1240"/>
                    <a:pt x="338" y="1240"/>
                    <a:pt x="338" y="1240"/>
                  </a:cubicBezTo>
                  <a:cubicBezTo>
                    <a:pt x="332" y="1243"/>
                    <a:pt x="328" y="1249"/>
                    <a:pt x="323" y="1254"/>
                  </a:cubicBezTo>
                  <a:cubicBezTo>
                    <a:pt x="318" y="1258"/>
                    <a:pt x="318" y="1262"/>
                    <a:pt x="321" y="1267"/>
                  </a:cubicBezTo>
                  <a:cubicBezTo>
                    <a:pt x="322" y="1278"/>
                    <a:pt x="319" y="1289"/>
                    <a:pt x="312" y="1299"/>
                  </a:cubicBezTo>
                  <a:cubicBezTo>
                    <a:pt x="310" y="1300"/>
                    <a:pt x="308" y="1302"/>
                    <a:pt x="306" y="1304"/>
                  </a:cubicBezTo>
                  <a:cubicBezTo>
                    <a:pt x="296" y="1309"/>
                    <a:pt x="286" y="1312"/>
                    <a:pt x="274" y="1309"/>
                  </a:cubicBezTo>
                  <a:cubicBezTo>
                    <a:pt x="269" y="1305"/>
                    <a:pt x="264" y="1302"/>
                    <a:pt x="259" y="1299"/>
                  </a:cubicBezTo>
                  <a:cubicBezTo>
                    <a:pt x="251" y="1290"/>
                    <a:pt x="249" y="1278"/>
                    <a:pt x="250" y="1266"/>
                  </a:cubicBezTo>
                  <a:cubicBezTo>
                    <a:pt x="257" y="1246"/>
                    <a:pt x="270" y="1235"/>
                    <a:pt x="289" y="1238"/>
                  </a:cubicBezTo>
                  <a:cubicBezTo>
                    <a:pt x="298" y="1240"/>
                    <a:pt x="303" y="1237"/>
                    <a:pt x="309" y="1231"/>
                  </a:cubicBezTo>
                  <a:cubicBezTo>
                    <a:pt x="311" y="1228"/>
                    <a:pt x="318" y="1225"/>
                    <a:pt x="315" y="1221"/>
                  </a:cubicBezTo>
                  <a:cubicBezTo>
                    <a:pt x="311" y="1216"/>
                    <a:pt x="307" y="1207"/>
                    <a:pt x="298" y="1208"/>
                  </a:cubicBezTo>
                  <a:cubicBezTo>
                    <a:pt x="291" y="1209"/>
                    <a:pt x="283" y="1207"/>
                    <a:pt x="276" y="1206"/>
                  </a:cubicBezTo>
                  <a:cubicBezTo>
                    <a:pt x="275" y="1203"/>
                    <a:pt x="273" y="1203"/>
                    <a:pt x="270" y="1204"/>
                  </a:cubicBezTo>
                  <a:cubicBezTo>
                    <a:pt x="270" y="1202"/>
                    <a:pt x="269" y="1201"/>
                    <a:pt x="267" y="1201"/>
                  </a:cubicBezTo>
                  <a:cubicBezTo>
                    <a:pt x="267" y="1201"/>
                    <a:pt x="267" y="1201"/>
                    <a:pt x="267" y="1201"/>
                  </a:cubicBezTo>
                  <a:cubicBezTo>
                    <a:pt x="260" y="1191"/>
                    <a:pt x="254" y="1180"/>
                    <a:pt x="255" y="1167"/>
                  </a:cubicBezTo>
                  <a:cubicBezTo>
                    <a:pt x="259" y="1154"/>
                    <a:pt x="265" y="1145"/>
                    <a:pt x="277" y="1139"/>
                  </a:cubicBezTo>
                  <a:cubicBezTo>
                    <a:pt x="298" y="1131"/>
                    <a:pt x="323" y="1142"/>
                    <a:pt x="328" y="1169"/>
                  </a:cubicBezTo>
                  <a:cubicBezTo>
                    <a:pt x="327" y="1175"/>
                    <a:pt x="326" y="1180"/>
                    <a:pt x="325" y="1186"/>
                  </a:cubicBezTo>
                  <a:cubicBezTo>
                    <a:pt x="324" y="1189"/>
                    <a:pt x="323" y="1191"/>
                    <a:pt x="325" y="1194"/>
                  </a:cubicBezTo>
                  <a:cubicBezTo>
                    <a:pt x="334" y="1203"/>
                    <a:pt x="342" y="1214"/>
                    <a:pt x="357" y="1210"/>
                  </a:cubicBezTo>
                  <a:cubicBezTo>
                    <a:pt x="362" y="1209"/>
                    <a:pt x="366" y="1210"/>
                    <a:pt x="371" y="1210"/>
                  </a:cubicBezTo>
                  <a:cubicBezTo>
                    <a:pt x="378" y="1210"/>
                    <a:pt x="386" y="1209"/>
                    <a:pt x="393" y="1210"/>
                  </a:cubicBezTo>
                  <a:cubicBezTo>
                    <a:pt x="414" y="1214"/>
                    <a:pt x="429" y="1207"/>
                    <a:pt x="440" y="1188"/>
                  </a:cubicBezTo>
                  <a:cubicBezTo>
                    <a:pt x="451" y="1172"/>
                    <a:pt x="469" y="1160"/>
                    <a:pt x="462" y="1136"/>
                  </a:cubicBezTo>
                  <a:cubicBezTo>
                    <a:pt x="462" y="1126"/>
                    <a:pt x="462" y="1115"/>
                    <a:pt x="462" y="1104"/>
                  </a:cubicBezTo>
                  <a:cubicBezTo>
                    <a:pt x="462" y="1092"/>
                    <a:pt x="462" y="1080"/>
                    <a:pt x="463" y="1068"/>
                  </a:cubicBezTo>
                  <a:cubicBezTo>
                    <a:pt x="463" y="1065"/>
                    <a:pt x="462" y="1062"/>
                    <a:pt x="459" y="1061"/>
                  </a:cubicBezTo>
                  <a:cubicBezTo>
                    <a:pt x="456" y="1060"/>
                    <a:pt x="455" y="1063"/>
                    <a:pt x="453" y="1064"/>
                  </a:cubicBezTo>
                  <a:cubicBezTo>
                    <a:pt x="445" y="1073"/>
                    <a:pt x="437" y="1081"/>
                    <a:pt x="429" y="1089"/>
                  </a:cubicBezTo>
                  <a:cubicBezTo>
                    <a:pt x="426" y="1092"/>
                    <a:pt x="424" y="1095"/>
                    <a:pt x="426" y="1100"/>
                  </a:cubicBezTo>
                  <a:cubicBezTo>
                    <a:pt x="430" y="1114"/>
                    <a:pt x="426" y="1126"/>
                    <a:pt x="416" y="1136"/>
                  </a:cubicBezTo>
                  <a:cubicBezTo>
                    <a:pt x="412" y="1139"/>
                    <a:pt x="407" y="1141"/>
                    <a:pt x="403" y="1144"/>
                  </a:cubicBezTo>
                  <a:cubicBezTo>
                    <a:pt x="392" y="1147"/>
                    <a:pt x="381" y="1145"/>
                    <a:pt x="371" y="1139"/>
                  </a:cubicBezTo>
                  <a:cubicBezTo>
                    <a:pt x="370" y="1138"/>
                    <a:pt x="369" y="1137"/>
                    <a:pt x="367" y="1136"/>
                  </a:cubicBezTo>
                  <a:cubicBezTo>
                    <a:pt x="361" y="1127"/>
                    <a:pt x="356" y="1118"/>
                    <a:pt x="356" y="1106"/>
                  </a:cubicBezTo>
                  <a:cubicBezTo>
                    <a:pt x="365" y="1078"/>
                    <a:pt x="374" y="1072"/>
                    <a:pt x="405" y="1075"/>
                  </a:cubicBezTo>
                  <a:cubicBezTo>
                    <a:pt x="408" y="1076"/>
                    <a:pt x="410" y="1074"/>
                    <a:pt x="411" y="1072"/>
                  </a:cubicBezTo>
                  <a:cubicBezTo>
                    <a:pt x="420" y="1063"/>
                    <a:pt x="429" y="1054"/>
                    <a:pt x="436" y="1044"/>
                  </a:cubicBezTo>
                  <a:cubicBezTo>
                    <a:pt x="437" y="1043"/>
                    <a:pt x="438" y="1042"/>
                    <a:pt x="440" y="1040"/>
                  </a:cubicBezTo>
                  <a:cubicBezTo>
                    <a:pt x="439" y="1040"/>
                    <a:pt x="437" y="1039"/>
                    <a:pt x="436" y="1039"/>
                  </a:cubicBezTo>
                  <a:cubicBezTo>
                    <a:pt x="437" y="1038"/>
                    <a:pt x="437" y="1038"/>
                    <a:pt x="437" y="1038"/>
                  </a:cubicBezTo>
                  <a:cubicBezTo>
                    <a:pt x="430" y="1029"/>
                    <a:pt x="420" y="1022"/>
                    <a:pt x="411" y="1014"/>
                  </a:cubicBezTo>
                  <a:cubicBezTo>
                    <a:pt x="407" y="1010"/>
                    <a:pt x="406" y="1006"/>
                    <a:pt x="406" y="1000"/>
                  </a:cubicBezTo>
                  <a:cubicBezTo>
                    <a:pt x="406" y="966"/>
                    <a:pt x="406" y="931"/>
                    <a:pt x="406" y="896"/>
                  </a:cubicBezTo>
                  <a:cubicBezTo>
                    <a:pt x="406" y="890"/>
                    <a:pt x="407" y="886"/>
                    <a:pt x="411" y="882"/>
                  </a:cubicBezTo>
                  <a:cubicBezTo>
                    <a:pt x="422" y="872"/>
                    <a:pt x="432" y="861"/>
                    <a:pt x="443" y="851"/>
                  </a:cubicBezTo>
                  <a:cubicBezTo>
                    <a:pt x="447" y="848"/>
                    <a:pt x="448" y="845"/>
                    <a:pt x="443" y="841"/>
                  </a:cubicBezTo>
                  <a:cubicBezTo>
                    <a:pt x="422" y="820"/>
                    <a:pt x="401" y="799"/>
                    <a:pt x="380" y="779"/>
                  </a:cubicBezTo>
                  <a:cubicBezTo>
                    <a:pt x="380" y="768"/>
                    <a:pt x="380" y="757"/>
                    <a:pt x="380" y="747"/>
                  </a:cubicBezTo>
                  <a:cubicBezTo>
                    <a:pt x="380" y="740"/>
                    <a:pt x="380" y="734"/>
                    <a:pt x="380" y="728"/>
                  </a:cubicBezTo>
                  <a:cubicBezTo>
                    <a:pt x="381" y="719"/>
                    <a:pt x="379" y="713"/>
                    <a:pt x="372" y="706"/>
                  </a:cubicBezTo>
                  <a:cubicBezTo>
                    <a:pt x="342" y="676"/>
                    <a:pt x="313" y="645"/>
                    <a:pt x="283" y="614"/>
                  </a:cubicBezTo>
                  <a:cubicBezTo>
                    <a:pt x="281" y="612"/>
                    <a:pt x="279" y="610"/>
                    <a:pt x="276" y="611"/>
                  </a:cubicBezTo>
                  <a:cubicBezTo>
                    <a:pt x="263" y="617"/>
                    <a:pt x="252" y="612"/>
                    <a:pt x="241" y="605"/>
                  </a:cubicBezTo>
                  <a:cubicBezTo>
                    <a:pt x="225" y="584"/>
                    <a:pt x="226" y="569"/>
                    <a:pt x="243" y="549"/>
                  </a:cubicBezTo>
                  <a:cubicBezTo>
                    <a:pt x="252" y="542"/>
                    <a:pt x="263" y="542"/>
                    <a:pt x="273" y="542"/>
                  </a:cubicBezTo>
                  <a:cubicBezTo>
                    <a:pt x="284" y="544"/>
                    <a:pt x="290" y="551"/>
                    <a:pt x="297" y="559"/>
                  </a:cubicBezTo>
                  <a:cubicBezTo>
                    <a:pt x="296" y="536"/>
                    <a:pt x="312" y="515"/>
                    <a:pt x="339" y="516"/>
                  </a:cubicBezTo>
                  <a:cubicBezTo>
                    <a:pt x="364" y="523"/>
                    <a:pt x="374" y="537"/>
                    <a:pt x="369" y="559"/>
                  </a:cubicBezTo>
                  <a:cubicBezTo>
                    <a:pt x="366" y="570"/>
                    <a:pt x="359" y="578"/>
                    <a:pt x="350" y="584"/>
                  </a:cubicBezTo>
                  <a:cubicBezTo>
                    <a:pt x="345" y="584"/>
                    <a:pt x="343" y="587"/>
                    <a:pt x="343" y="592"/>
                  </a:cubicBezTo>
                  <a:cubicBezTo>
                    <a:pt x="343" y="600"/>
                    <a:pt x="343" y="608"/>
                    <a:pt x="343" y="617"/>
                  </a:cubicBezTo>
                  <a:cubicBezTo>
                    <a:pt x="341" y="633"/>
                    <a:pt x="344" y="646"/>
                    <a:pt x="358" y="656"/>
                  </a:cubicBezTo>
                  <a:cubicBezTo>
                    <a:pt x="366" y="662"/>
                    <a:pt x="372" y="670"/>
                    <a:pt x="380" y="678"/>
                  </a:cubicBezTo>
                  <a:cubicBezTo>
                    <a:pt x="380" y="631"/>
                    <a:pt x="380" y="587"/>
                    <a:pt x="380" y="543"/>
                  </a:cubicBezTo>
                  <a:cubicBezTo>
                    <a:pt x="380" y="539"/>
                    <a:pt x="381" y="535"/>
                    <a:pt x="378" y="532"/>
                  </a:cubicBezTo>
                  <a:cubicBezTo>
                    <a:pt x="365" y="518"/>
                    <a:pt x="354" y="501"/>
                    <a:pt x="339" y="489"/>
                  </a:cubicBezTo>
                  <a:cubicBezTo>
                    <a:pt x="328" y="489"/>
                    <a:pt x="317" y="489"/>
                    <a:pt x="306" y="489"/>
                  </a:cubicBezTo>
                  <a:cubicBezTo>
                    <a:pt x="295" y="489"/>
                    <a:pt x="284" y="489"/>
                    <a:pt x="274" y="489"/>
                  </a:cubicBezTo>
                  <a:cubicBezTo>
                    <a:pt x="272" y="488"/>
                    <a:pt x="271" y="487"/>
                    <a:pt x="270" y="487"/>
                  </a:cubicBezTo>
                  <a:cubicBezTo>
                    <a:pt x="262" y="477"/>
                    <a:pt x="253" y="469"/>
                    <a:pt x="244" y="460"/>
                  </a:cubicBezTo>
                  <a:cubicBezTo>
                    <a:pt x="241" y="457"/>
                    <a:pt x="238" y="454"/>
                    <a:pt x="235" y="452"/>
                  </a:cubicBezTo>
                  <a:cubicBezTo>
                    <a:pt x="226" y="443"/>
                    <a:pt x="217" y="435"/>
                    <a:pt x="209" y="426"/>
                  </a:cubicBezTo>
                  <a:cubicBezTo>
                    <a:pt x="207" y="425"/>
                    <a:pt x="205" y="423"/>
                    <a:pt x="203" y="421"/>
                  </a:cubicBezTo>
                  <a:cubicBezTo>
                    <a:pt x="195" y="412"/>
                    <a:pt x="186" y="403"/>
                    <a:pt x="176" y="395"/>
                  </a:cubicBezTo>
                  <a:cubicBezTo>
                    <a:pt x="173" y="392"/>
                    <a:pt x="170" y="389"/>
                    <a:pt x="168" y="387"/>
                  </a:cubicBezTo>
                  <a:cubicBezTo>
                    <a:pt x="160" y="379"/>
                    <a:pt x="153" y="372"/>
                    <a:pt x="145" y="365"/>
                  </a:cubicBezTo>
                  <a:cubicBezTo>
                    <a:pt x="143" y="361"/>
                    <a:pt x="139" y="357"/>
                    <a:pt x="135" y="354"/>
                  </a:cubicBezTo>
                  <a:cubicBezTo>
                    <a:pt x="127" y="346"/>
                    <a:pt x="119" y="338"/>
                    <a:pt x="111" y="330"/>
                  </a:cubicBezTo>
                  <a:cubicBezTo>
                    <a:pt x="106" y="321"/>
                    <a:pt x="100" y="317"/>
                    <a:pt x="90" y="322"/>
                  </a:cubicBezTo>
                  <a:cubicBezTo>
                    <a:pt x="89" y="322"/>
                    <a:pt x="87" y="322"/>
                    <a:pt x="85" y="322"/>
                  </a:cubicBezTo>
                  <a:cubicBezTo>
                    <a:pt x="82" y="322"/>
                    <a:pt x="79" y="322"/>
                    <a:pt x="77" y="321"/>
                  </a:cubicBezTo>
                  <a:cubicBezTo>
                    <a:pt x="64" y="315"/>
                    <a:pt x="55" y="306"/>
                    <a:pt x="52" y="291"/>
                  </a:cubicBezTo>
                  <a:cubicBezTo>
                    <a:pt x="52" y="279"/>
                    <a:pt x="56" y="268"/>
                    <a:pt x="64" y="259"/>
                  </a:cubicBezTo>
                  <a:cubicBezTo>
                    <a:pt x="69" y="256"/>
                    <a:pt x="74" y="254"/>
                    <a:pt x="79" y="251"/>
                  </a:cubicBezTo>
                  <a:cubicBezTo>
                    <a:pt x="90" y="248"/>
                    <a:pt x="101" y="252"/>
                    <a:pt x="111" y="257"/>
                  </a:cubicBezTo>
                  <a:cubicBezTo>
                    <a:pt x="112" y="259"/>
                    <a:pt x="114" y="260"/>
                    <a:pt x="115" y="261"/>
                  </a:cubicBezTo>
                  <a:cubicBezTo>
                    <a:pt x="122" y="270"/>
                    <a:pt x="123" y="281"/>
                    <a:pt x="122" y="291"/>
                  </a:cubicBezTo>
                  <a:cubicBezTo>
                    <a:pt x="122" y="295"/>
                    <a:pt x="118" y="299"/>
                    <a:pt x="121" y="302"/>
                  </a:cubicBezTo>
                  <a:cubicBezTo>
                    <a:pt x="131" y="313"/>
                    <a:pt x="141" y="324"/>
                    <a:pt x="151" y="335"/>
                  </a:cubicBezTo>
                  <a:cubicBezTo>
                    <a:pt x="154" y="328"/>
                    <a:pt x="150" y="325"/>
                    <a:pt x="147" y="323"/>
                  </a:cubicBezTo>
                  <a:cubicBezTo>
                    <a:pt x="138" y="314"/>
                    <a:pt x="133" y="304"/>
                    <a:pt x="133" y="291"/>
                  </a:cubicBezTo>
                  <a:cubicBezTo>
                    <a:pt x="140" y="265"/>
                    <a:pt x="150" y="257"/>
                    <a:pt x="176" y="257"/>
                  </a:cubicBezTo>
                  <a:cubicBezTo>
                    <a:pt x="179" y="257"/>
                    <a:pt x="182" y="258"/>
                    <a:pt x="185" y="259"/>
                  </a:cubicBezTo>
                  <a:cubicBezTo>
                    <a:pt x="186" y="259"/>
                    <a:pt x="186" y="259"/>
                    <a:pt x="186" y="259"/>
                  </a:cubicBezTo>
                  <a:cubicBezTo>
                    <a:pt x="187" y="259"/>
                    <a:pt x="187" y="259"/>
                    <a:pt x="187" y="259"/>
                  </a:cubicBezTo>
                  <a:cubicBezTo>
                    <a:pt x="186" y="259"/>
                    <a:pt x="186" y="259"/>
                    <a:pt x="186" y="259"/>
                  </a:cubicBezTo>
                  <a:cubicBezTo>
                    <a:pt x="188" y="261"/>
                    <a:pt x="190" y="262"/>
                    <a:pt x="192" y="263"/>
                  </a:cubicBezTo>
                  <a:cubicBezTo>
                    <a:pt x="211" y="277"/>
                    <a:pt x="211" y="310"/>
                    <a:pt x="190" y="321"/>
                  </a:cubicBezTo>
                  <a:cubicBezTo>
                    <a:pt x="180" y="326"/>
                    <a:pt x="177" y="332"/>
                    <a:pt x="178" y="342"/>
                  </a:cubicBezTo>
                  <a:cubicBezTo>
                    <a:pt x="179" y="347"/>
                    <a:pt x="178" y="352"/>
                    <a:pt x="179" y="356"/>
                  </a:cubicBezTo>
                  <a:cubicBezTo>
                    <a:pt x="178" y="360"/>
                    <a:pt x="179" y="363"/>
                    <a:pt x="182" y="366"/>
                  </a:cubicBezTo>
                  <a:cubicBezTo>
                    <a:pt x="202" y="384"/>
                    <a:pt x="222" y="403"/>
                    <a:pt x="241" y="421"/>
                  </a:cubicBezTo>
                  <a:cubicBezTo>
                    <a:pt x="251" y="432"/>
                    <a:pt x="262" y="442"/>
                    <a:pt x="274" y="452"/>
                  </a:cubicBezTo>
                  <a:cubicBezTo>
                    <a:pt x="274" y="453"/>
                    <a:pt x="275" y="453"/>
                    <a:pt x="276" y="454"/>
                  </a:cubicBezTo>
                  <a:cubicBezTo>
                    <a:pt x="283" y="467"/>
                    <a:pt x="295" y="462"/>
                    <a:pt x="306" y="462"/>
                  </a:cubicBezTo>
                  <a:cubicBezTo>
                    <a:pt x="328" y="467"/>
                    <a:pt x="345" y="461"/>
                    <a:pt x="356" y="440"/>
                  </a:cubicBezTo>
                  <a:cubicBezTo>
                    <a:pt x="357" y="438"/>
                    <a:pt x="359" y="437"/>
                    <a:pt x="360" y="435"/>
                  </a:cubicBezTo>
                  <a:cubicBezTo>
                    <a:pt x="364" y="431"/>
                    <a:pt x="368" y="428"/>
                    <a:pt x="368" y="422"/>
                  </a:cubicBezTo>
                  <a:cubicBezTo>
                    <a:pt x="369" y="411"/>
                    <a:pt x="369" y="400"/>
                    <a:pt x="368" y="389"/>
                  </a:cubicBezTo>
                  <a:cubicBezTo>
                    <a:pt x="368" y="378"/>
                    <a:pt x="368" y="367"/>
                    <a:pt x="368" y="357"/>
                  </a:cubicBezTo>
                  <a:cubicBezTo>
                    <a:pt x="369" y="346"/>
                    <a:pt x="369" y="335"/>
                    <a:pt x="368" y="324"/>
                  </a:cubicBezTo>
                  <a:cubicBezTo>
                    <a:pt x="368" y="313"/>
                    <a:pt x="368" y="302"/>
                    <a:pt x="368" y="292"/>
                  </a:cubicBezTo>
                  <a:cubicBezTo>
                    <a:pt x="369" y="281"/>
                    <a:pt x="369" y="270"/>
                    <a:pt x="368" y="259"/>
                  </a:cubicBezTo>
                  <a:cubicBezTo>
                    <a:pt x="368" y="248"/>
                    <a:pt x="369" y="237"/>
                    <a:pt x="367" y="226"/>
                  </a:cubicBezTo>
                  <a:cubicBezTo>
                    <a:pt x="358" y="216"/>
                    <a:pt x="349" y="205"/>
                    <a:pt x="339" y="196"/>
                  </a:cubicBezTo>
                  <a:cubicBezTo>
                    <a:pt x="338" y="195"/>
                    <a:pt x="337" y="195"/>
                    <a:pt x="337" y="194"/>
                  </a:cubicBezTo>
                  <a:cubicBezTo>
                    <a:pt x="333" y="190"/>
                    <a:pt x="329" y="186"/>
                    <a:pt x="326" y="182"/>
                  </a:cubicBezTo>
                  <a:cubicBezTo>
                    <a:pt x="321" y="175"/>
                    <a:pt x="314" y="172"/>
                    <a:pt x="306" y="177"/>
                  </a:cubicBezTo>
                  <a:cubicBezTo>
                    <a:pt x="294" y="177"/>
                    <a:pt x="284" y="172"/>
                    <a:pt x="275" y="164"/>
                  </a:cubicBezTo>
                  <a:cubicBezTo>
                    <a:pt x="274" y="162"/>
                    <a:pt x="273" y="160"/>
                    <a:pt x="272" y="159"/>
                  </a:cubicBezTo>
                  <a:cubicBezTo>
                    <a:pt x="267" y="148"/>
                    <a:pt x="267" y="138"/>
                    <a:pt x="270" y="127"/>
                  </a:cubicBezTo>
                  <a:cubicBezTo>
                    <a:pt x="272" y="125"/>
                    <a:pt x="273" y="122"/>
                    <a:pt x="274" y="119"/>
                  </a:cubicBezTo>
                  <a:cubicBezTo>
                    <a:pt x="283" y="110"/>
                    <a:pt x="293" y="105"/>
                    <a:pt x="306" y="105"/>
                  </a:cubicBezTo>
                  <a:cubicBezTo>
                    <a:pt x="319" y="105"/>
                    <a:pt x="328" y="113"/>
                    <a:pt x="336" y="123"/>
                  </a:cubicBezTo>
                  <a:cubicBezTo>
                    <a:pt x="337" y="125"/>
                    <a:pt x="338" y="127"/>
                    <a:pt x="339" y="129"/>
                  </a:cubicBezTo>
                  <a:cubicBezTo>
                    <a:pt x="339" y="133"/>
                    <a:pt x="341" y="138"/>
                    <a:pt x="340" y="142"/>
                  </a:cubicBezTo>
                  <a:cubicBezTo>
                    <a:pt x="337" y="152"/>
                    <a:pt x="340" y="158"/>
                    <a:pt x="347" y="163"/>
                  </a:cubicBezTo>
                  <a:cubicBezTo>
                    <a:pt x="355" y="172"/>
                    <a:pt x="362" y="180"/>
                    <a:pt x="371" y="187"/>
                  </a:cubicBezTo>
                  <a:cubicBezTo>
                    <a:pt x="377" y="191"/>
                    <a:pt x="379" y="201"/>
                    <a:pt x="386" y="201"/>
                  </a:cubicBezTo>
                  <a:cubicBezTo>
                    <a:pt x="393" y="201"/>
                    <a:pt x="397" y="192"/>
                    <a:pt x="403" y="187"/>
                  </a:cubicBezTo>
                  <a:cubicBezTo>
                    <a:pt x="404" y="186"/>
                    <a:pt x="405" y="185"/>
                    <a:pt x="406" y="184"/>
                  </a:cubicBezTo>
                  <a:cubicBezTo>
                    <a:pt x="407" y="181"/>
                    <a:pt x="413" y="180"/>
                    <a:pt x="410" y="176"/>
                  </a:cubicBezTo>
                  <a:cubicBezTo>
                    <a:pt x="408" y="173"/>
                    <a:pt x="405" y="169"/>
                    <a:pt x="400" y="170"/>
                  </a:cubicBezTo>
                  <a:cubicBezTo>
                    <a:pt x="390" y="172"/>
                    <a:pt x="381" y="169"/>
                    <a:pt x="372" y="165"/>
                  </a:cubicBezTo>
                  <a:cubicBezTo>
                    <a:pt x="371" y="163"/>
                    <a:pt x="369" y="162"/>
                    <a:pt x="367" y="161"/>
                  </a:cubicBezTo>
                  <a:cubicBezTo>
                    <a:pt x="361" y="153"/>
                    <a:pt x="357" y="144"/>
                    <a:pt x="356" y="133"/>
                  </a:cubicBezTo>
                  <a:cubicBezTo>
                    <a:pt x="362" y="110"/>
                    <a:pt x="374" y="99"/>
                    <a:pt x="392" y="98"/>
                  </a:cubicBezTo>
                  <a:cubicBezTo>
                    <a:pt x="410" y="98"/>
                    <a:pt x="423" y="109"/>
                    <a:pt x="428" y="129"/>
                  </a:cubicBezTo>
                  <a:cubicBezTo>
                    <a:pt x="428" y="134"/>
                    <a:pt x="428" y="139"/>
                    <a:pt x="427" y="144"/>
                  </a:cubicBezTo>
                  <a:cubicBezTo>
                    <a:pt x="425" y="158"/>
                    <a:pt x="431" y="166"/>
                    <a:pt x="446" y="166"/>
                  </a:cubicBezTo>
                  <a:cubicBezTo>
                    <a:pt x="459" y="166"/>
                    <a:pt x="472" y="166"/>
                    <a:pt x="486" y="166"/>
                  </a:cubicBezTo>
                  <a:cubicBezTo>
                    <a:pt x="496" y="166"/>
                    <a:pt x="507" y="166"/>
                    <a:pt x="520" y="166"/>
                  </a:cubicBezTo>
                  <a:cubicBezTo>
                    <a:pt x="494" y="140"/>
                    <a:pt x="470" y="116"/>
                    <a:pt x="446" y="92"/>
                  </a:cubicBezTo>
                  <a:cubicBezTo>
                    <a:pt x="444" y="90"/>
                    <a:pt x="442" y="90"/>
                    <a:pt x="439" y="90"/>
                  </a:cubicBezTo>
                  <a:cubicBezTo>
                    <a:pt x="427" y="90"/>
                    <a:pt x="415" y="90"/>
                    <a:pt x="404" y="90"/>
                  </a:cubicBezTo>
                  <a:cubicBezTo>
                    <a:pt x="396" y="91"/>
                    <a:pt x="391" y="88"/>
                    <a:pt x="386" y="83"/>
                  </a:cubicBezTo>
                  <a:cubicBezTo>
                    <a:pt x="382" y="78"/>
                    <a:pt x="378" y="74"/>
                    <a:pt x="373" y="70"/>
                  </a:cubicBezTo>
                  <a:cubicBezTo>
                    <a:pt x="371" y="67"/>
                    <a:pt x="368" y="64"/>
                    <a:pt x="364" y="62"/>
                  </a:cubicBezTo>
                  <a:cubicBezTo>
                    <a:pt x="357" y="53"/>
                    <a:pt x="347" y="45"/>
                    <a:pt x="339" y="37"/>
                  </a:cubicBezTo>
                  <a:cubicBezTo>
                    <a:pt x="337" y="35"/>
                    <a:pt x="335" y="32"/>
                    <a:pt x="332" y="31"/>
                  </a:cubicBezTo>
                  <a:cubicBezTo>
                    <a:pt x="330" y="27"/>
                    <a:pt x="326" y="27"/>
                    <a:pt x="322" y="27"/>
                  </a:cubicBezTo>
                  <a:cubicBezTo>
                    <a:pt x="295" y="27"/>
                    <a:pt x="268" y="27"/>
                    <a:pt x="241" y="27"/>
                  </a:cubicBezTo>
                  <a:cubicBezTo>
                    <a:pt x="209" y="27"/>
                    <a:pt x="176" y="27"/>
                    <a:pt x="144" y="27"/>
                  </a:cubicBezTo>
                  <a:cubicBezTo>
                    <a:pt x="120" y="26"/>
                    <a:pt x="95" y="22"/>
                    <a:pt x="78" y="46"/>
                  </a:cubicBezTo>
                  <a:cubicBezTo>
                    <a:pt x="71" y="52"/>
                    <a:pt x="64" y="56"/>
                    <a:pt x="59" y="64"/>
                  </a:cubicBezTo>
                  <a:cubicBezTo>
                    <a:pt x="51" y="70"/>
                    <a:pt x="40" y="73"/>
                    <a:pt x="40" y="85"/>
                  </a:cubicBezTo>
                  <a:cubicBezTo>
                    <a:pt x="39" y="99"/>
                    <a:pt x="40" y="114"/>
                    <a:pt x="40" y="129"/>
                  </a:cubicBezTo>
                  <a:cubicBezTo>
                    <a:pt x="34" y="158"/>
                    <a:pt x="40" y="183"/>
                    <a:pt x="68" y="198"/>
                  </a:cubicBezTo>
                  <a:cubicBezTo>
                    <a:pt x="69" y="198"/>
                    <a:pt x="70" y="199"/>
                    <a:pt x="70" y="199"/>
                  </a:cubicBezTo>
                  <a:cubicBezTo>
                    <a:pt x="73" y="202"/>
                    <a:pt x="76" y="203"/>
                    <a:pt x="80" y="203"/>
                  </a:cubicBezTo>
                  <a:cubicBezTo>
                    <a:pt x="90" y="203"/>
                    <a:pt x="101" y="203"/>
                    <a:pt x="111" y="203"/>
                  </a:cubicBezTo>
                  <a:cubicBezTo>
                    <a:pt x="123" y="203"/>
                    <a:pt x="134" y="203"/>
                    <a:pt x="146" y="203"/>
                  </a:cubicBezTo>
                  <a:cubicBezTo>
                    <a:pt x="149" y="203"/>
                    <a:pt x="153" y="203"/>
                    <a:pt x="156" y="203"/>
                  </a:cubicBezTo>
                  <a:cubicBezTo>
                    <a:pt x="179" y="203"/>
                    <a:pt x="186" y="196"/>
                    <a:pt x="186" y="173"/>
                  </a:cubicBezTo>
                  <a:cubicBezTo>
                    <a:pt x="186" y="169"/>
                    <a:pt x="187" y="165"/>
                    <a:pt x="187" y="161"/>
                  </a:cubicBezTo>
                  <a:cubicBezTo>
                    <a:pt x="192" y="151"/>
                    <a:pt x="199" y="143"/>
                    <a:pt x="209" y="138"/>
                  </a:cubicBezTo>
                  <a:cubicBezTo>
                    <a:pt x="220" y="137"/>
                    <a:pt x="230" y="136"/>
                    <a:pt x="241" y="141"/>
                  </a:cubicBezTo>
                  <a:cubicBezTo>
                    <a:pt x="248" y="146"/>
                    <a:pt x="253" y="153"/>
                    <a:pt x="257" y="161"/>
                  </a:cubicBezTo>
                  <a:cubicBezTo>
                    <a:pt x="260" y="173"/>
                    <a:pt x="257" y="183"/>
                    <a:pt x="251" y="194"/>
                  </a:cubicBezTo>
                  <a:cubicBezTo>
                    <a:pt x="247" y="197"/>
                    <a:pt x="243" y="201"/>
                    <a:pt x="239" y="205"/>
                  </a:cubicBezTo>
                  <a:cubicBezTo>
                    <a:pt x="229" y="208"/>
                    <a:pt x="219" y="210"/>
                    <a:pt x="209" y="206"/>
                  </a:cubicBezTo>
                  <a:cubicBezTo>
                    <a:pt x="200" y="205"/>
                    <a:pt x="200" y="213"/>
                    <a:pt x="196" y="217"/>
                  </a:cubicBezTo>
                  <a:cubicBezTo>
                    <a:pt x="194" y="220"/>
                    <a:pt x="199" y="222"/>
                    <a:pt x="201" y="224"/>
                  </a:cubicBezTo>
                  <a:cubicBezTo>
                    <a:pt x="207" y="233"/>
                    <a:pt x="216" y="237"/>
                    <a:pt x="227" y="235"/>
                  </a:cubicBezTo>
                  <a:cubicBezTo>
                    <a:pt x="235" y="234"/>
                    <a:pt x="243" y="235"/>
                    <a:pt x="252" y="235"/>
                  </a:cubicBezTo>
                  <a:cubicBezTo>
                    <a:pt x="255" y="235"/>
                    <a:pt x="258" y="235"/>
                    <a:pt x="260" y="231"/>
                  </a:cubicBezTo>
                  <a:cubicBezTo>
                    <a:pt x="264" y="224"/>
                    <a:pt x="270" y="220"/>
                    <a:pt x="276" y="216"/>
                  </a:cubicBezTo>
                  <a:cubicBezTo>
                    <a:pt x="286" y="212"/>
                    <a:pt x="296" y="212"/>
                    <a:pt x="306" y="215"/>
                  </a:cubicBezTo>
                  <a:cubicBezTo>
                    <a:pt x="311" y="219"/>
                    <a:pt x="316" y="223"/>
                    <a:pt x="321" y="227"/>
                  </a:cubicBezTo>
                  <a:cubicBezTo>
                    <a:pt x="326" y="237"/>
                    <a:pt x="330" y="247"/>
                    <a:pt x="327" y="258"/>
                  </a:cubicBezTo>
                  <a:cubicBezTo>
                    <a:pt x="325" y="261"/>
                    <a:pt x="324" y="264"/>
                    <a:pt x="322" y="267"/>
                  </a:cubicBezTo>
                  <a:cubicBezTo>
                    <a:pt x="308" y="290"/>
                    <a:pt x="273" y="292"/>
                    <a:pt x="261" y="269"/>
                  </a:cubicBezTo>
                  <a:cubicBezTo>
                    <a:pt x="256" y="258"/>
                    <a:pt x="248" y="262"/>
                    <a:pt x="239" y="260"/>
                  </a:cubicBezTo>
                  <a:cubicBezTo>
                    <a:pt x="253" y="274"/>
                    <a:pt x="264" y="287"/>
                    <a:pt x="276" y="299"/>
                  </a:cubicBezTo>
                  <a:cubicBezTo>
                    <a:pt x="279" y="301"/>
                    <a:pt x="281" y="303"/>
                    <a:pt x="285" y="302"/>
                  </a:cubicBezTo>
                  <a:cubicBezTo>
                    <a:pt x="292" y="300"/>
                    <a:pt x="299" y="302"/>
                    <a:pt x="306" y="303"/>
                  </a:cubicBezTo>
                  <a:cubicBezTo>
                    <a:pt x="314" y="309"/>
                    <a:pt x="322" y="315"/>
                    <a:pt x="326" y="324"/>
                  </a:cubicBezTo>
                  <a:cubicBezTo>
                    <a:pt x="329" y="334"/>
                    <a:pt x="328" y="344"/>
                    <a:pt x="323" y="354"/>
                  </a:cubicBezTo>
                  <a:cubicBezTo>
                    <a:pt x="319" y="361"/>
                    <a:pt x="313" y="366"/>
                    <a:pt x="306" y="370"/>
                  </a:cubicBezTo>
                  <a:cubicBezTo>
                    <a:pt x="295" y="373"/>
                    <a:pt x="284" y="373"/>
                    <a:pt x="274" y="369"/>
                  </a:cubicBezTo>
                  <a:cubicBezTo>
                    <a:pt x="268" y="365"/>
                    <a:pt x="263" y="359"/>
                    <a:pt x="259" y="354"/>
                  </a:cubicBezTo>
                  <a:cubicBezTo>
                    <a:pt x="253" y="344"/>
                    <a:pt x="252" y="334"/>
                    <a:pt x="255" y="324"/>
                  </a:cubicBezTo>
                  <a:cubicBezTo>
                    <a:pt x="256" y="320"/>
                    <a:pt x="256" y="318"/>
                    <a:pt x="253" y="316"/>
                  </a:cubicBezTo>
                  <a:cubicBezTo>
                    <a:pt x="232" y="299"/>
                    <a:pt x="215" y="277"/>
                    <a:pt x="196" y="259"/>
                  </a:cubicBezTo>
                  <a:cubicBezTo>
                    <a:pt x="191" y="252"/>
                    <a:pt x="185" y="246"/>
                    <a:pt x="179" y="241"/>
                  </a:cubicBezTo>
                  <a:cubicBezTo>
                    <a:pt x="171" y="225"/>
                    <a:pt x="157" y="229"/>
                    <a:pt x="144" y="229"/>
                  </a:cubicBezTo>
                  <a:cubicBezTo>
                    <a:pt x="133" y="229"/>
                    <a:pt x="122" y="229"/>
                    <a:pt x="111" y="229"/>
                  </a:cubicBezTo>
                  <a:cubicBezTo>
                    <a:pt x="100" y="229"/>
                    <a:pt x="89" y="229"/>
                    <a:pt x="79" y="229"/>
                  </a:cubicBezTo>
                  <a:cubicBezTo>
                    <a:pt x="74" y="228"/>
                    <a:pt x="70" y="229"/>
                    <a:pt x="66" y="233"/>
                  </a:cubicBezTo>
                  <a:cubicBezTo>
                    <a:pt x="59" y="240"/>
                    <a:pt x="52" y="247"/>
                    <a:pt x="43" y="253"/>
                  </a:cubicBezTo>
                  <a:cubicBezTo>
                    <a:pt x="29" y="263"/>
                    <a:pt x="23" y="275"/>
                    <a:pt x="27" y="291"/>
                  </a:cubicBezTo>
                  <a:cubicBezTo>
                    <a:pt x="27" y="302"/>
                    <a:pt x="27" y="313"/>
                    <a:pt x="27" y="324"/>
                  </a:cubicBezTo>
                  <a:cubicBezTo>
                    <a:pt x="27" y="335"/>
                    <a:pt x="27" y="346"/>
                    <a:pt x="27" y="356"/>
                  </a:cubicBezTo>
                  <a:cubicBezTo>
                    <a:pt x="27" y="367"/>
                    <a:pt x="27" y="378"/>
                    <a:pt x="27" y="389"/>
                  </a:cubicBezTo>
                  <a:cubicBezTo>
                    <a:pt x="27" y="400"/>
                    <a:pt x="27" y="411"/>
                    <a:pt x="27" y="421"/>
                  </a:cubicBezTo>
                  <a:cubicBezTo>
                    <a:pt x="27" y="432"/>
                    <a:pt x="27" y="443"/>
                    <a:pt x="27" y="454"/>
                  </a:cubicBezTo>
                  <a:cubicBezTo>
                    <a:pt x="27" y="458"/>
                    <a:pt x="26" y="462"/>
                    <a:pt x="27" y="467"/>
                  </a:cubicBezTo>
                  <a:cubicBezTo>
                    <a:pt x="27" y="472"/>
                    <a:pt x="24" y="480"/>
                    <a:pt x="28" y="483"/>
                  </a:cubicBezTo>
                  <a:cubicBezTo>
                    <a:pt x="43" y="494"/>
                    <a:pt x="55" y="513"/>
                    <a:pt x="79" y="507"/>
                  </a:cubicBezTo>
                  <a:cubicBezTo>
                    <a:pt x="89" y="507"/>
                    <a:pt x="100" y="507"/>
                    <a:pt x="111" y="507"/>
                  </a:cubicBezTo>
                  <a:cubicBezTo>
                    <a:pt x="119" y="507"/>
                    <a:pt x="127" y="508"/>
                    <a:pt x="136" y="507"/>
                  </a:cubicBezTo>
                  <a:cubicBezTo>
                    <a:pt x="144" y="507"/>
                    <a:pt x="158" y="493"/>
                    <a:pt x="156" y="487"/>
                  </a:cubicBezTo>
                  <a:cubicBezTo>
                    <a:pt x="152" y="475"/>
                    <a:pt x="155" y="464"/>
                    <a:pt x="161" y="454"/>
                  </a:cubicBezTo>
                  <a:cubicBezTo>
                    <a:pt x="166" y="450"/>
                    <a:pt x="171" y="446"/>
                    <a:pt x="177" y="442"/>
                  </a:cubicBezTo>
                  <a:cubicBezTo>
                    <a:pt x="187" y="440"/>
                    <a:pt x="198" y="440"/>
                    <a:pt x="208" y="444"/>
                  </a:cubicBezTo>
                  <a:cubicBezTo>
                    <a:pt x="212" y="447"/>
                    <a:pt x="216" y="451"/>
                    <a:pt x="219" y="454"/>
                  </a:cubicBezTo>
                  <a:cubicBezTo>
                    <a:pt x="225" y="464"/>
                    <a:pt x="227" y="475"/>
                    <a:pt x="225" y="486"/>
                  </a:cubicBezTo>
                  <a:cubicBezTo>
                    <a:pt x="214" y="509"/>
                    <a:pt x="206" y="513"/>
                    <a:pt x="178" y="510"/>
                  </a:cubicBezTo>
                  <a:cubicBezTo>
                    <a:pt x="172" y="509"/>
                    <a:pt x="170" y="513"/>
                    <a:pt x="167" y="517"/>
                  </a:cubicBezTo>
                  <a:cubicBezTo>
                    <a:pt x="163" y="521"/>
                    <a:pt x="169" y="523"/>
                    <a:pt x="170" y="525"/>
                  </a:cubicBezTo>
                  <a:cubicBezTo>
                    <a:pt x="173" y="530"/>
                    <a:pt x="177" y="531"/>
                    <a:pt x="183" y="530"/>
                  </a:cubicBezTo>
                  <a:cubicBezTo>
                    <a:pt x="191" y="528"/>
                    <a:pt x="199" y="529"/>
                    <a:pt x="206" y="532"/>
                  </a:cubicBezTo>
                  <a:cubicBezTo>
                    <a:pt x="214" y="537"/>
                    <a:pt x="220" y="543"/>
                    <a:pt x="224" y="552"/>
                  </a:cubicBezTo>
                  <a:cubicBezTo>
                    <a:pt x="229" y="568"/>
                    <a:pt x="225" y="582"/>
                    <a:pt x="209" y="597"/>
                  </a:cubicBezTo>
                  <a:cubicBezTo>
                    <a:pt x="197" y="601"/>
                    <a:pt x="186" y="602"/>
                    <a:pt x="174" y="598"/>
                  </a:cubicBezTo>
                  <a:cubicBezTo>
                    <a:pt x="169" y="593"/>
                    <a:pt x="164" y="589"/>
                    <a:pt x="159" y="584"/>
                  </a:cubicBezTo>
                  <a:cubicBezTo>
                    <a:pt x="156" y="575"/>
                    <a:pt x="153" y="567"/>
                    <a:pt x="155" y="558"/>
                  </a:cubicBezTo>
                  <a:cubicBezTo>
                    <a:pt x="157" y="547"/>
                    <a:pt x="146" y="533"/>
                    <a:pt x="135" y="533"/>
                  </a:cubicBezTo>
                  <a:cubicBezTo>
                    <a:pt x="127" y="532"/>
                    <a:pt x="119" y="533"/>
                    <a:pt x="111" y="533"/>
                  </a:cubicBezTo>
                  <a:cubicBezTo>
                    <a:pt x="100" y="532"/>
                    <a:pt x="89" y="532"/>
                    <a:pt x="78" y="533"/>
                  </a:cubicBezTo>
                  <a:cubicBezTo>
                    <a:pt x="55" y="527"/>
                    <a:pt x="45" y="547"/>
                    <a:pt x="31" y="558"/>
                  </a:cubicBezTo>
                  <a:cubicBezTo>
                    <a:pt x="22" y="564"/>
                    <a:pt x="28" y="575"/>
                    <a:pt x="27" y="584"/>
                  </a:cubicBezTo>
                  <a:cubicBezTo>
                    <a:pt x="27" y="590"/>
                    <a:pt x="27" y="597"/>
                    <a:pt x="26" y="603"/>
                  </a:cubicBezTo>
                  <a:cubicBezTo>
                    <a:pt x="25" y="612"/>
                    <a:pt x="29" y="619"/>
                    <a:pt x="36" y="625"/>
                  </a:cubicBezTo>
                  <a:cubicBezTo>
                    <a:pt x="48" y="635"/>
                    <a:pt x="59" y="647"/>
                    <a:pt x="71" y="658"/>
                  </a:cubicBezTo>
                  <a:cubicBezTo>
                    <a:pt x="78" y="665"/>
                    <a:pt x="85" y="673"/>
                    <a:pt x="98" y="669"/>
                  </a:cubicBezTo>
                  <a:cubicBezTo>
                    <a:pt x="102" y="667"/>
                    <a:pt x="107" y="669"/>
                    <a:pt x="111" y="669"/>
                  </a:cubicBezTo>
                  <a:cubicBezTo>
                    <a:pt x="118" y="672"/>
                    <a:pt x="125" y="676"/>
                    <a:pt x="130" y="682"/>
                  </a:cubicBezTo>
                  <a:cubicBezTo>
                    <a:pt x="136" y="691"/>
                    <a:pt x="138" y="701"/>
                    <a:pt x="137" y="712"/>
                  </a:cubicBezTo>
                  <a:cubicBezTo>
                    <a:pt x="133" y="725"/>
                    <a:pt x="124" y="734"/>
                    <a:pt x="111" y="739"/>
                  </a:cubicBezTo>
                  <a:cubicBezTo>
                    <a:pt x="99" y="742"/>
                    <a:pt x="89" y="739"/>
                    <a:pt x="79" y="733"/>
                  </a:cubicBezTo>
                  <a:cubicBezTo>
                    <a:pt x="73" y="727"/>
                    <a:pt x="69" y="720"/>
                    <a:pt x="66" y="712"/>
                  </a:cubicBezTo>
                  <a:cubicBezTo>
                    <a:pt x="66" y="708"/>
                    <a:pt x="65" y="704"/>
                    <a:pt x="66" y="700"/>
                  </a:cubicBezTo>
                  <a:cubicBezTo>
                    <a:pt x="70" y="690"/>
                    <a:pt x="66" y="684"/>
                    <a:pt x="57" y="679"/>
                  </a:cubicBezTo>
                  <a:cubicBezTo>
                    <a:pt x="54" y="677"/>
                    <a:pt x="53" y="671"/>
                    <a:pt x="47" y="675"/>
                  </a:cubicBezTo>
                  <a:cubicBezTo>
                    <a:pt x="34" y="685"/>
                    <a:pt x="21" y="694"/>
                    <a:pt x="27" y="714"/>
                  </a:cubicBezTo>
                  <a:cubicBezTo>
                    <a:pt x="27" y="725"/>
                    <a:pt x="27" y="736"/>
                    <a:pt x="27" y="747"/>
                  </a:cubicBezTo>
                  <a:cubicBezTo>
                    <a:pt x="23" y="762"/>
                    <a:pt x="34" y="768"/>
                    <a:pt x="44" y="775"/>
                  </a:cubicBezTo>
                  <a:cubicBezTo>
                    <a:pt x="46" y="777"/>
                    <a:pt x="48" y="779"/>
                    <a:pt x="51" y="781"/>
                  </a:cubicBezTo>
                  <a:cubicBezTo>
                    <a:pt x="60" y="787"/>
                    <a:pt x="65" y="799"/>
                    <a:pt x="79" y="798"/>
                  </a:cubicBezTo>
                  <a:cubicBezTo>
                    <a:pt x="89" y="798"/>
                    <a:pt x="100" y="798"/>
                    <a:pt x="111" y="798"/>
                  </a:cubicBezTo>
                  <a:cubicBezTo>
                    <a:pt x="122" y="798"/>
                    <a:pt x="133" y="798"/>
                    <a:pt x="144" y="798"/>
                  </a:cubicBezTo>
                  <a:cubicBezTo>
                    <a:pt x="159" y="801"/>
                    <a:pt x="171" y="796"/>
                    <a:pt x="181" y="784"/>
                  </a:cubicBezTo>
                  <a:cubicBezTo>
                    <a:pt x="197" y="767"/>
                    <a:pt x="214" y="750"/>
                    <a:pt x="230" y="734"/>
                  </a:cubicBezTo>
                  <a:cubicBezTo>
                    <a:pt x="237" y="728"/>
                    <a:pt x="240" y="722"/>
                    <a:pt x="236" y="714"/>
                  </a:cubicBezTo>
                  <a:cubicBezTo>
                    <a:pt x="238" y="688"/>
                    <a:pt x="248" y="677"/>
                    <a:pt x="273" y="674"/>
                  </a:cubicBezTo>
                  <a:cubicBezTo>
                    <a:pt x="298" y="679"/>
                    <a:pt x="307" y="690"/>
                    <a:pt x="309" y="714"/>
                  </a:cubicBezTo>
                  <a:cubicBezTo>
                    <a:pt x="307" y="719"/>
                    <a:pt x="306" y="724"/>
                    <a:pt x="304" y="729"/>
                  </a:cubicBezTo>
                  <a:cubicBezTo>
                    <a:pt x="299" y="735"/>
                    <a:pt x="293" y="740"/>
                    <a:pt x="287" y="744"/>
                  </a:cubicBezTo>
                  <a:cubicBezTo>
                    <a:pt x="282" y="745"/>
                    <a:pt x="278" y="746"/>
                    <a:pt x="274" y="747"/>
                  </a:cubicBezTo>
                  <a:cubicBezTo>
                    <a:pt x="267" y="748"/>
                    <a:pt x="260" y="739"/>
                    <a:pt x="253" y="747"/>
                  </a:cubicBezTo>
                  <a:cubicBezTo>
                    <a:pt x="248" y="752"/>
                    <a:pt x="244" y="757"/>
                    <a:pt x="239" y="762"/>
                  </a:cubicBezTo>
                  <a:cubicBezTo>
                    <a:pt x="228" y="772"/>
                    <a:pt x="228" y="772"/>
                    <a:pt x="241" y="779"/>
                  </a:cubicBezTo>
                  <a:cubicBezTo>
                    <a:pt x="241" y="779"/>
                    <a:pt x="241" y="779"/>
                    <a:pt x="241" y="779"/>
                  </a:cubicBezTo>
                  <a:cubicBezTo>
                    <a:pt x="248" y="792"/>
                    <a:pt x="257" y="802"/>
                    <a:pt x="274" y="798"/>
                  </a:cubicBezTo>
                  <a:cubicBezTo>
                    <a:pt x="281" y="798"/>
                    <a:pt x="289" y="798"/>
                    <a:pt x="297" y="798"/>
                  </a:cubicBezTo>
                  <a:cubicBezTo>
                    <a:pt x="301" y="799"/>
                    <a:pt x="304" y="799"/>
                    <a:pt x="306" y="795"/>
                  </a:cubicBezTo>
                  <a:cubicBezTo>
                    <a:pt x="312" y="780"/>
                    <a:pt x="324" y="776"/>
                    <a:pt x="339" y="776"/>
                  </a:cubicBezTo>
                  <a:cubicBezTo>
                    <a:pt x="361" y="781"/>
                    <a:pt x="368" y="788"/>
                    <a:pt x="372" y="811"/>
                  </a:cubicBezTo>
                  <a:cubicBezTo>
                    <a:pt x="370" y="832"/>
                    <a:pt x="358" y="844"/>
                    <a:pt x="339" y="848"/>
                  </a:cubicBezTo>
                  <a:cubicBezTo>
                    <a:pt x="327" y="847"/>
                    <a:pt x="314" y="846"/>
                    <a:pt x="308" y="834"/>
                  </a:cubicBezTo>
                  <a:cubicBezTo>
                    <a:pt x="303" y="826"/>
                    <a:pt x="297" y="823"/>
                    <a:pt x="288" y="824"/>
                  </a:cubicBezTo>
                  <a:cubicBezTo>
                    <a:pt x="283" y="825"/>
                    <a:pt x="278" y="825"/>
                    <a:pt x="274" y="825"/>
                  </a:cubicBezTo>
                  <a:cubicBezTo>
                    <a:pt x="262" y="822"/>
                    <a:pt x="259" y="827"/>
                    <a:pt x="261" y="838"/>
                  </a:cubicBezTo>
                  <a:cubicBezTo>
                    <a:pt x="261" y="840"/>
                    <a:pt x="261" y="842"/>
                    <a:pt x="261" y="844"/>
                  </a:cubicBezTo>
                  <a:cubicBezTo>
                    <a:pt x="261" y="855"/>
                    <a:pt x="261" y="866"/>
                    <a:pt x="261" y="876"/>
                  </a:cubicBezTo>
                  <a:cubicBezTo>
                    <a:pt x="261" y="887"/>
                    <a:pt x="261" y="898"/>
                    <a:pt x="261" y="909"/>
                  </a:cubicBezTo>
                  <a:cubicBezTo>
                    <a:pt x="261" y="920"/>
                    <a:pt x="261" y="931"/>
                    <a:pt x="261" y="941"/>
                  </a:cubicBezTo>
                  <a:cubicBezTo>
                    <a:pt x="261" y="952"/>
                    <a:pt x="261" y="963"/>
                    <a:pt x="261" y="974"/>
                  </a:cubicBezTo>
                  <a:cubicBezTo>
                    <a:pt x="258" y="996"/>
                    <a:pt x="261" y="1015"/>
                    <a:pt x="282" y="1027"/>
                  </a:cubicBezTo>
                  <a:cubicBezTo>
                    <a:pt x="283" y="1028"/>
                    <a:pt x="284" y="1029"/>
                    <a:pt x="284" y="1030"/>
                  </a:cubicBezTo>
                  <a:cubicBezTo>
                    <a:pt x="290" y="1037"/>
                    <a:pt x="298" y="1039"/>
                    <a:pt x="306" y="1035"/>
                  </a:cubicBezTo>
                  <a:cubicBezTo>
                    <a:pt x="331" y="1037"/>
                    <a:pt x="343" y="1047"/>
                    <a:pt x="346" y="1072"/>
                  </a:cubicBezTo>
                  <a:cubicBezTo>
                    <a:pt x="342" y="1097"/>
                    <a:pt x="333" y="1105"/>
                    <a:pt x="306" y="1107"/>
                  </a:cubicBezTo>
                  <a:cubicBezTo>
                    <a:pt x="287" y="1104"/>
                    <a:pt x="278" y="1092"/>
                    <a:pt x="274" y="1074"/>
                  </a:cubicBezTo>
                  <a:cubicBezTo>
                    <a:pt x="281" y="1058"/>
                    <a:pt x="272" y="1048"/>
                    <a:pt x="261" y="1039"/>
                  </a:cubicBezTo>
                  <a:cubicBezTo>
                    <a:pt x="261" y="1039"/>
                    <a:pt x="261" y="1039"/>
                    <a:pt x="260" y="1038"/>
                  </a:cubicBezTo>
                  <a:cubicBezTo>
                    <a:pt x="257" y="1034"/>
                    <a:pt x="255" y="1035"/>
                    <a:pt x="251" y="1038"/>
                  </a:cubicBezTo>
                  <a:cubicBezTo>
                    <a:pt x="240" y="1049"/>
                    <a:pt x="228" y="1060"/>
                    <a:pt x="217" y="1071"/>
                  </a:cubicBezTo>
                  <a:cubicBezTo>
                    <a:pt x="214" y="1073"/>
                    <a:pt x="209" y="1075"/>
                    <a:pt x="212" y="1079"/>
                  </a:cubicBezTo>
                  <a:cubicBezTo>
                    <a:pt x="215" y="1083"/>
                    <a:pt x="218" y="1089"/>
                    <a:pt x="225" y="1087"/>
                  </a:cubicBezTo>
                  <a:cubicBezTo>
                    <a:pt x="230" y="1086"/>
                    <a:pt x="236" y="1086"/>
                    <a:pt x="241" y="1086"/>
                  </a:cubicBezTo>
                  <a:cubicBezTo>
                    <a:pt x="249" y="1089"/>
                    <a:pt x="257" y="1092"/>
                    <a:pt x="263" y="1099"/>
                  </a:cubicBezTo>
                  <a:cubicBezTo>
                    <a:pt x="278" y="1119"/>
                    <a:pt x="270" y="1144"/>
                    <a:pt x="245" y="1157"/>
                  </a:cubicBezTo>
                  <a:cubicBezTo>
                    <a:pt x="233" y="1160"/>
                    <a:pt x="221" y="1156"/>
                    <a:pt x="211" y="1149"/>
                  </a:cubicBezTo>
                  <a:cubicBezTo>
                    <a:pt x="208" y="1145"/>
                    <a:pt x="204" y="1141"/>
                    <a:pt x="201" y="1136"/>
                  </a:cubicBezTo>
                  <a:cubicBezTo>
                    <a:pt x="199" y="1128"/>
                    <a:pt x="198" y="1119"/>
                    <a:pt x="201" y="1111"/>
                  </a:cubicBezTo>
                  <a:cubicBezTo>
                    <a:pt x="203" y="1104"/>
                    <a:pt x="199" y="1102"/>
                    <a:pt x="194" y="1101"/>
                  </a:cubicBezTo>
                  <a:cubicBezTo>
                    <a:pt x="189" y="1095"/>
                    <a:pt x="187" y="1087"/>
                    <a:pt x="176" y="1090"/>
                  </a:cubicBezTo>
                  <a:cubicBezTo>
                    <a:pt x="165" y="1090"/>
                    <a:pt x="154" y="1090"/>
                    <a:pt x="143" y="1090"/>
                  </a:cubicBezTo>
                  <a:cubicBezTo>
                    <a:pt x="135" y="1089"/>
                    <a:pt x="127" y="1089"/>
                    <a:pt x="115" y="1090"/>
                  </a:cubicBezTo>
                  <a:cubicBezTo>
                    <a:pt x="126" y="1100"/>
                    <a:pt x="134" y="1109"/>
                    <a:pt x="143" y="1117"/>
                  </a:cubicBezTo>
                  <a:cubicBezTo>
                    <a:pt x="144" y="1118"/>
                    <a:pt x="146" y="1119"/>
                    <a:pt x="147" y="1118"/>
                  </a:cubicBezTo>
                  <a:cubicBezTo>
                    <a:pt x="158" y="1115"/>
                    <a:pt x="167" y="1121"/>
                    <a:pt x="176" y="1126"/>
                  </a:cubicBezTo>
                  <a:cubicBezTo>
                    <a:pt x="179" y="1129"/>
                    <a:pt x="182" y="1133"/>
                    <a:pt x="185" y="1136"/>
                  </a:cubicBezTo>
                  <a:cubicBezTo>
                    <a:pt x="188" y="1147"/>
                    <a:pt x="190" y="1158"/>
                    <a:pt x="186" y="1168"/>
                  </a:cubicBezTo>
                  <a:cubicBezTo>
                    <a:pt x="182" y="1173"/>
                    <a:pt x="179" y="1177"/>
                    <a:pt x="176" y="1181"/>
                  </a:cubicBezTo>
                  <a:cubicBezTo>
                    <a:pt x="166" y="1189"/>
                    <a:pt x="155" y="1189"/>
                    <a:pt x="144" y="1189"/>
                  </a:cubicBezTo>
                  <a:cubicBezTo>
                    <a:pt x="132" y="1185"/>
                    <a:pt x="125" y="1178"/>
                    <a:pt x="119" y="1168"/>
                  </a:cubicBezTo>
                  <a:cubicBezTo>
                    <a:pt x="115" y="1158"/>
                    <a:pt x="115" y="1147"/>
                    <a:pt x="120" y="1137"/>
                  </a:cubicBezTo>
                  <a:cubicBezTo>
                    <a:pt x="123" y="1132"/>
                    <a:pt x="120" y="1131"/>
                    <a:pt x="117" y="1128"/>
                  </a:cubicBezTo>
                  <a:cubicBezTo>
                    <a:pt x="108" y="1120"/>
                    <a:pt x="99" y="1112"/>
                    <a:pt x="90" y="1104"/>
                  </a:cubicBezTo>
                  <a:cubicBezTo>
                    <a:pt x="86" y="1098"/>
                    <a:pt x="82" y="1094"/>
                    <a:pt x="78" y="1104"/>
                  </a:cubicBezTo>
                  <a:cubicBezTo>
                    <a:pt x="78" y="1104"/>
                    <a:pt x="78" y="1104"/>
                    <a:pt x="78" y="1104"/>
                  </a:cubicBezTo>
                  <a:cubicBezTo>
                    <a:pt x="66" y="1111"/>
                    <a:pt x="58" y="1122"/>
                    <a:pt x="48" y="1130"/>
                  </a:cubicBezTo>
                  <a:cubicBezTo>
                    <a:pt x="46" y="1132"/>
                    <a:pt x="46" y="1134"/>
                    <a:pt x="46" y="1136"/>
                  </a:cubicBezTo>
                  <a:cubicBezTo>
                    <a:pt x="46" y="1147"/>
                    <a:pt x="46" y="1158"/>
                    <a:pt x="46" y="1169"/>
                  </a:cubicBezTo>
                  <a:cubicBezTo>
                    <a:pt x="46" y="1180"/>
                    <a:pt x="46" y="1191"/>
                    <a:pt x="46" y="1202"/>
                  </a:cubicBezTo>
                  <a:cubicBezTo>
                    <a:pt x="46" y="1210"/>
                    <a:pt x="46" y="1219"/>
                    <a:pt x="46" y="1228"/>
                  </a:cubicBezTo>
                  <a:cubicBezTo>
                    <a:pt x="46" y="1233"/>
                    <a:pt x="46" y="1236"/>
                    <a:pt x="49" y="1239"/>
                  </a:cubicBezTo>
                  <a:cubicBezTo>
                    <a:pt x="60" y="1249"/>
                    <a:pt x="70" y="1259"/>
                    <a:pt x="81" y="1269"/>
                  </a:cubicBezTo>
                  <a:cubicBezTo>
                    <a:pt x="91" y="1278"/>
                    <a:pt x="99" y="1290"/>
                    <a:pt x="111" y="1297"/>
                  </a:cubicBezTo>
                  <a:cubicBezTo>
                    <a:pt x="122" y="1294"/>
                    <a:pt x="133" y="1294"/>
                    <a:pt x="144" y="1299"/>
                  </a:cubicBezTo>
                  <a:cubicBezTo>
                    <a:pt x="144" y="1299"/>
                    <a:pt x="145" y="1299"/>
                    <a:pt x="145" y="1299"/>
                  </a:cubicBezTo>
                  <a:cubicBezTo>
                    <a:pt x="154" y="1306"/>
                    <a:pt x="159" y="1315"/>
                    <a:pt x="163" y="1325"/>
                  </a:cubicBezTo>
                  <a:cubicBezTo>
                    <a:pt x="164" y="1342"/>
                    <a:pt x="157" y="1354"/>
                    <a:pt x="143" y="1364"/>
                  </a:cubicBezTo>
                  <a:cubicBezTo>
                    <a:pt x="133" y="1367"/>
                    <a:pt x="122" y="1367"/>
                    <a:pt x="111" y="1364"/>
                  </a:cubicBezTo>
                  <a:cubicBezTo>
                    <a:pt x="100" y="1356"/>
                    <a:pt x="91" y="1346"/>
                    <a:pt x="91" y="1332"/>
                  </a:cubicBezTo>
                  <a:cubicBezTo>
                    <a:pt x="93" y="1321"/>
                    <a:pt x="96" y="1310"/>
                    <a:pt x="81" y="1305"/>
                  </a:cubicBezTo>
                  <a:cubicBezTo>
                    <a:pt x="77" y="1301"/>
                    <a:pt x="75" y="1294"/>
                    <a:pt x="68" y="1296"/>
                  </a:cubicBezTo>
                  <a:cubicBezTo>
                    <a:pt x="55" y="1301"/>
                    <a:pt x="45" y="1318"/>
                    <a:pt x="46" y="1332"/>
                  </a:cubicBezTo>
                  <a:cubicBezTo>
                    <a:pt x="46" y="1342"/>
                    <a:pt x="46" y="1353"/>
                    <a:pt x="46" y="1364"/>
                  </a:cubicBezTo>
                  <a:cubicBezTo>
                    <a:pt x="46" y="1375"/>
                    <a:pt x="46" y="1386"/>
                    <a:pt x="46" y="1397"/>
                  </a:cubicBezTo>
                  <a:cubicBezTo>
                    <a:pt x="46" y="1407"/>
                    <a:pt x="46" y="1418"/>
                    <a:pt x="46" y="1429"/>
                  </a:cubicBezTo>
                  <a:cubicBezTo>
                    <a:pt x="46" y="1440"/>
                    <a:pt x="46" y="1451"/>
                    <a:pt x="46" y="1462"/>
                  </a:cubicBezTo>
                  <a:cubicBezTo>
                    <a:pt x="44" y="1469"/>
                    <a:pt x="50" y="1473"/>
                    <a:pt x="54" y="1476"/>
                  </a:cubicBezTo>
                  <a:cubicBezTo>
                    <a:pt x="65" y="1486"/>
                    <a:pt x="76" y="1495"/>
                    <a:pt x="86" y="1505"/>
                  </a:cubicBezTo>
                  <a:cubicBezTo>
                    <a:pt x="93" y="1512"/>
                    <a:pt x="101" y="1515"/>
                    <a:pt x="111" y="1513"/>
                  </a:cubicBezTo>
                  <a:cubicBezTo>
                    <a:pt x="118" y="1515"/>
                    <a:pt x="123" y="1514"/>
                    <a:pt x="127" y="1508"/>
                  </a:cubicBezTo>
                  <a:cubicBezTo>
                    <a:pt x="130" y="1503"/>
                    <a:pt x="135" y="1500"/>
                    <a:pt x="139" y="1496"/>
                  </a:cubicBezTo>
                  <a:cubicBezTo>
                    <a:pt x="141" y="1494"/>
                    <a:pt x="143" y="1492"/>
                    <a:pt x="145" y="1490"/>
                  </a:cubicBezTo>
                  <a:cubicBezTo>
                    <a:pt x="154" y="1480"/>
                    <a:pt x="163" y="1471"/>
                    <a:pt x="172" y="1462"/>
                  </a:cubicBezTo>
                  <a:cubicBezTo>
                    <a:pt x="174" y="1460"/>
                    <a:pt x="175" y="1459"/>
                    <a:pt x="176" y="1458"/>
                  </a:cubicBezTo>
                  <a:cubicBezTo>
                    <a:pt x="186" y="1449"/>
                    <a:pt x="196" y="1439"/>
                    <a:pt x="205" y="1429"/>
                  </a:cubicBezTo>
                  <a:cubicBezTo>
                    <a:pt x="206" y="1428"/>
                    <a:pt x="207" y="1427"/>
                    <a:pt x="209" y="1425"/>
                  </a:cubicBezTo>
                  <a:cubicBezTo>
                    <a:pt x="218" y="1416"/>
                    <a:pt x="229" y="1409"/>
                    <a:pt x="235" y="1397"/>
                  </a:cubicBezTo>
                  <a:cubicBezTo>
                    <a:pt x="235" y="1397"/>
                    <a:pt x="235" y="1397"/>
                    <a:pt x="235" y="1397"/>
                  </a:cubicBezTo>
                  <a:cubicBezTo>
                    <a:pt x="236" y="1397"/>
                    <a:pt x="236" y="1397"/>
                    <a:pt x="237" y="1397"/>
                  </a:cubicBezTo>
                  <a:cubicBezTo>
                    <a:pt x="238" y="1386"/>
                    <a:pt x="234" y="1375"/>
                    <a:pt x="240" y="1365"/>
                  </a:cubicBezTo>
                  <a:cubicBezTo>
                    <a:pt x="241" y="1364"/>
                    <a:pt x="241" y="1363"/>
                    <a:pt x="241" y="1362"/>
                  </a:cubicBezTo>
                  <a:cubicBezTo>
                    <a:pt x="249" y="1352"/>
                    <a:pt x="260" y="1346"/>
                    <a:pt x="273" y="1345"/>
                  </a:cubicBezTo>
                  <a:cubicBezTo>
                    <a:pt x="287" y="1346"/>
                    <a:pt x="297" y="1354"/>
                    <a:pt x="306" y="1364"/>
                  </a:cubicBezTo>
                  <a:cubicBezTo>
                    <a:pt x="306" y="1364"/>
                    <a:pt x="306" y="1364"/>
                    <a:pt x="306" y="1364"/>
                  </a:cubicBezTo>
                  <a:cubicBezTo>
                    <a:pt x="307" y="1373"/>
                    <a:pt x="310" y="1380"/>
                    <a:pt x="308" y="1389"/>
                  </a:cubicBezTo>
                  <a:cubicBezTo>
                    <a:pt x="303" y="1408"/>
                    <a:pt x="290" y="1416"/>
                    <a:pt x="271" y="1418"/>
                  </a:cubicBezTo>
                  <a:cubicBezTo>
                    <a:pt x="258" y="1411"/>
                    <a:pt x="250" y="1419"/>
                    <a:pt x="243" y="1429"/>
                  </a:cubicBezTo>
                  <a:cubicBezTo>
                    <a:pt x="242" y="1430"/>
                    <a:pt x="242" y="1430"/>
                    <a:pt x="241" y="1431"/>
                  </a:cubicBezTo>
                  <a:cubicBezTo>
                    <a:pt x="231" y="1440"/>
                    <a:pt x="221" y="1449"/>
                    <a:pt x="213" y="1460"/>
                  </a:cubicBezTo>
                  <a:cubicBezTo>
                    <a:pt x="207" y="1463"/>
                    <a:pt x="203" y="1469"/>
                    <a:pt x="197" y="1475"/>
                  </a:cubicBezTo>
                  <a:cubicBezTo>
                    <a:pt x="212" y="1477"/>
                    <a:pt x="225" y="1476"/>
                    <a:pt x="238" y="1476"/>
                  </a:cubicBezTo>
                  <a:cubicBezTo>
                    <a:pt x="242" y="1476"/>
                    <a:pt x="244" y="1474"/>
                    <a:pt x="246" y="1472"/>
                  </a:cubicBezTo>
                  <a:cubicBezTo>
                    <a:pt x="269" y="1448"/>
                    <a:pt x="293" y="1424"/>
                    <a:pt x="317" y="1400"/>
                  </a:cubicBezTo>
                  <a:cubicBezTo>
                    <a:pt x="319" y="1398"/>
                    <a:pt x="322" y="1396"/>
                    <a:pt x="321" y="1393"/>
                  </a:cubicBezTo>
                  <a:cubicBezTo>
                    <a:pt x="317" y="1383"/>
                    <a:pt x="320" y="1373"/>
                    <a:pt x="322" y="1364"/>
                  </a:cubicBezTo>
                  <a:cubicBezTo>
                    <a:pt x="327" y="1359"/>
                    <a:pt x="332" y="1353"/>
                    <a:pt x="339" y="1349"/>
                  </a:cubicBezTo>
                  <a:cubicBezTo>
                    <a:pt x="349" y="1345"/>
                    <a:pt x="360" y="1345"/>
                    <a:pt x="371" y="1349"/>
                  </a:cubicBezTo>
                  <a:cubicBezTo>
                    <a:pt x="378" y="1353"/>
                    <a:pt x="384" y="1359"/>
                    <a:pt x="388" y="1367"/>
                  </a:cubicBezTo>
                  <a:cubicBezTo>
                    <a:pt x="392" y="1377"/>
                    <a:pt x="391" y="1387"/>
                    <a:pt x="388" y="1396"/>
                  </a:cubicBezTo>
                  <a:cubicBezTo>
                    <a:pt x="383" y="1403"/>
                    <a:pt x="378" y="1410"/>
                    <a:pt x="371" y="1414"/>
                  </a:cubicBezTo>
                  <a:cubicBezTo>
                    <a:pt x="362" y="1417"/>
                    <a:pt x="353" y="1419"/>
                    <a:pt x="344" y="1416"/>
                  </a:cubicBezTo>
                  <a:cubicBezTo>
                    <a:pt x="342" y="1415"/>
                    <a:pt x="340" y="1414"/>
                    <a:pt x="339" y="1415"/>
                  </a:cubicBezTo>
                  <a:cubicBezTo>
                    <a:pt x="330" y="1424"/>
                    <a:pt x="321" y="1434"/>
                    <a:pt x="310" y="1444"/>
                  </a:cubicBezTo>
                  <a:cubicBezTo>
                    <a:pt x="321" y="1444"/>
                    <a:pt x="330" y="1444"/>
                    <a:pt x="339" y="1444"/>
                  </a:cubicBezTo>
                  <a:cubicBezTo>
                    <a:pt x="353" y="1447"/>
                    <a:pt x="364" y="1442"/>
                    <a:pt x="371" y="1429"/>
                  </a:cubicBezTo>
                  <a:cubicBezTo>
                    <a:pt x="371" y="1429"/>
                    <a:pt x="371" y="1429"/>
                    <a:pt x="371" y="1429"/>
                  </a:cubicBezTo>
                  <a:cubicBezTo>
                    <a:pt x="383" y="1419"/>
                    <a:pt x="394" y="1409"/>
                    <a:pt x="404" y="1397"/>
                  </a:cubicBezTo>
                  <a:cubicBezTo>
                    <a:pt x="400" y="1386"/>
                    <a:pt x="401" y="1375"/>
                    <a:pt x="404" y="1364"/>
                  </a:cubicBezTo>
                  <a:cubicBezTo>
                    <a:pt x="404" y="1364"/>
                    <a:pt x="404" y="1364"/>
                    <a:pt x="404" y="1364"/>
                  </a:cubicBezTo>
                  <a:cubicBezTo>
                    <a:pt x="412" y="1354"/>
                    <a:pt x="423" y="1347"/>
                    <a:pt x="436" y="1345"/>
                  </a:cubicBezTo>
                  <a:cubicBezTo>
                    <a:pt x="449" y="1346"/>
                    <a:pt x="460" y="1351"/>
                    <a:pt x="468" y="1362"/>
                  </a:cubicBezTo>
                  <a:cubicBezTo>
                    <a:pt x="469" y="1363"/>
                    <a:pt x="469" y="1364"/>
                    <a:pt x="470" y="1365"/>
                  </a:cubicBezTo>
                  <a:cubicBezTo>
                    <a:pt x="474" y="1375"/>
                    <a:pt x="474" y="1386"/>
                    <a:pt x="470" y="1396"/>
                  </a:cubicBezTo>
                  <a:cubicBezTo>
                    <a:pt x="470" y="1398"/>
                    <a:pt x="469" y="1399"/>
                    <a:pt x="468" y="1400"/>
                  </a:cubicBezTo>
                  <a:cubicBezTo>
                    <a:pt x="460" y="1411"/>
                    <a:pt x="450" y="1417"/>
                    <a:pt x="436" y="1418"/>
                  </a:cubicBezTo>
                  <a:cubicBezTo>
                    <a:pt x="426" y="1415"/>
                    <a:pt x="418" y="1417"/>
                    <a:pt x="412" y="1427"/>
                  </a:cubicBezTo>
                  <a:cubicBezTo>
                    <a:pt x="408" y="1430"/>
                    <a:pt x="404" y="1433"/>
                    <a:pt x="401" y="1438"/>
                  </a:cubicBezTo>
                  <a:cubicBezTo>
                    <a:pt x="394" y="1445"/>
                    <a:pt x="385" y="1451"/>
                    <a:pt x="379" y="1461"/>
                  </a:cubicBezTo>
                  <a:cubicBezTo>
                    <a:pt x="380" y="1461"/>
                    <a:pt x="380" y="1461"/>
                    <a:pt x="380" y="1461"/>
                  </a:cubicBezTo>
                  <a:cubicBezTo>
                    <a:pt x="379" y="1461"/>
                    <a:pt x="378" y="1461"/>
                    <a:pt x="378" y="1462"/>
                  </a:cubicBezTo>
                  <a:cubicBezTo>
                    <a:pt x="375" y="1464"/>
                    <a:pt x="372" y="1467"/>
                    <a:pt x="369" y="1470"/>
                  </a:cubicBezTo>
                  <a:cubicBezTo>
                    <a:pt x="359" y="1470"/>
                    <a:pt x="349" y="1470"/>
                    <a:pt x="339" y="1470"/>
                  </a:cubicBezTo>
                  <a:cubicBezTo>
                    <a:pt x="328" y="1470"/>
                    <a:pt x="317" y="1470"/>
                    <a:pt x="306" y="1470"/>
                  </a:cubicBezTo>
                  <a:cubicBezTo>
                    <a:pt x="291" y="1468"/>
                    <a:pt x="280" y="1471"/>
                    <a:pt x="270" y="1484"/>
                  </a:cubicBezTo>
                  <a:cubicBezTo>
                    <a:pt x="263" y="1493"/>
                    <a:pt x="255" y="1503"/>
                    <a:pt x="241" y="1502"/>
                  </a:cubicBezTo>
                  <a:cubicBezTo>
                    <a:pt x="230" y="1500"/>
                    <a:pt x="219" y="1500"/>
                    <a:pt x="208" y="1502"/>
                  </a:cubicBezTo>
                  <a:cubicBezTo>
                    <a:pt x="197" y="1502"/>
                    <a:pt x="186" y="1502"/>
                    <a:pt x="174" y="1502"/>
                  </a:cubicBezTo>
                  <a:cubicBezTo>
                    <a:pt x="162" y="1505"/>
                    <a:pt x="156" y="1516"/>
                    <a:pt x="148" y="1524"/>
                  </a:cubicBezTo>
                  <a:cubicBezTo>
                    <a:pt x="148" y="1531"/>
                    <a:pt x="166" y="1550"/>
                    <a:pt x="172" y="1550"/>
                  </a:cubicBezTo>
                  <a:cubicBezTo>
                    <a:pt x="174" y="1550"/>
                    <a:pt x="175" y="1549"/>
                    <a:pt x="176" y="1548"/>
                  </a:cubicBezTo>
                  <a:cubicBezTo>
                    <a:pt x="188" y="1547"/>
                    <a:pt x="199" y="1549"/>
                    <a:pt x="209" y="1557"/>
                  </a:cubicBezTo>
                  <a:cubicBezTo>
                    <a:pt x="209" y="1558"/>
                    <a:pt x="210" y="1558"/>
                    <a:pt x="211" y="1559"/>
                  </a:cubicBezTo>
                  <a:cubicBezTo>
                    <a:pt x="219" y="1569"/>
                    <a:pt x="220" y="1580"/>
                    <a:pt x="220" y="1592"/>
                  </a:cubicBezTo>
                  <a:cubicBezTo>
                    <a:pt x="217" y="1596"/>
                    <a:pt x="216" y="1601"/>
                    <a:pt x="213" y="1605"/>
                  </a:cubicBezTo>
                  <a:cubicBezTo>
                    <a:pt x="204" y="1619"/>
                    <a:pt x="186" y="1624"/>
                    <a:pt x="170" y="1617"/>
                  </a:cubicBezTo>
                  <a:cubicBezTo>
                    <a:pt x="154" y="1610"/>
                    <a:pt x="144" y="1594"/>
                    <a:pt x="148" y="1579"/>
                  </a:cubicBezTo>
                  <a:cubicBezTo>
                    <a:pt x="152" y="1568"/>
                    <a:pt x="148" y="1563"/>
                    <a:pt x="140" y="1559"/>
                  </a:cubicBezTo>
                  <a:cubicBezTo>
                    <a:pt x="135" y="1552"/>
                    <a:pt x="129" y="1547"/>
                    <a:pt x="123" y="1542"/>
                  </a:cubicBezTo>
                  <a:cubicBezTo>
                    <a:pt x="111" y="1539"/>
                    <a:pt x="99" y="1536"/>
                    <a:pt x="89" y="1544"/>
                  </a:cubicBezTo>
                  <a:cubicBezTo>
                    <a:pt x="76" y="1554"/>
                    <a:pt x="65" y="1565"/>
                    <a:pt x="52" y="1576"/>
                  </a:cubicBezTo>
                  <a:cubicBezTo>
                    <a:pt x="47" y="1580"/>
                    <a:pt x="45" y="1585"/>
                    <a:pt x="46" y="1592"/>
                  </a:cubicBezTo>
                  <a:cubicBezTo>
                    <a:pt x="46" y="1602"/>
                    <a:pt x="46" y="1613"/>
                    <a:pt x="46" y="1624"/>
                  </a:cubicBezTo>
                  <a:cubicBezTo>
                    <a:pt x="46" y="1635"/>
                    <a:pt x="46" y="1646"/>
                    <a:pt x="46" y="1657"/>
                  </a:cubicBezTo>
                  <a:cubicBezTo>
                    <a:pt x="47" y="1668"/>
                    <a:pt x="40" y="1683"/>
                    <a:pt x="55" y="1691"/>
                  </a:cubicBezTo>
                  <a:cubicBezTo>
                    <a:pt x="62" y="1698"/>
                    <a:pt x="69" y="1704"/>
                    <a:pt x="76" y="1711"/>
                  </a:cubicBezTo>
                  <a:cubicBezTo>
                    <a:pt x="84" y="1724"/>
                    <a:pt x="96" y="1725"/>
                    <a:pt x="109" y="1723"/>
                  </a:cubicBezTo>
                  <a:cubicBezTo>
                    <a:pt x="121" y="1723"/>
                    <a:pt x="132" y="1723"/>
                    <a:pt x="143" y="1723"/>
                  </a:cubicBezTo>
                  <a:cubicBezTo>
                    <a:pt x="154" y="1724"/>
                    <a:pt x="164" y="1724"/>
                    <a:pt x="174" y="1723"/>
                  </a:cubicBezTo>
                  <a:cubicBezTo>
                    <a:pt x="186" y="1723"/>
                    <a:pt x="197" y="1723"/>
                    <a:pt x="208" y="1723"/>
                  </a:cubicBezTo>
                  <a:cubicBezTo>
                    <a:pt x="219" y="1723"/>
                    <a:pt x="230" y="1725"/>
                    <a:pt x="241" y="1722"/>
                  </a:cubicBezTo>
                  <a:cubicBezTo>
                    <a:pt x="252" y="1713"/>
                    <a:pt x="262" y="1701"/>
                    <a:pt x="271" y="1691"/>
                  </a:cubicBezTo>
                  <a:cubicBezTo>
                    <a:pt x="273" y="1690"/>
                    <a:pt x="274" y="1689"/>
                    <a:pt x="274" y="1687"/>
                  </a:cubicBezTo>
                  <a:cubicBezTo>
                    <a:pt x="284" y="1679"/>
                    <a:pt x="293" y="1669"/>
                    <a:pt x="302" y="1659"/>
                  </a:cubicBezTo>
                  <a:cubicBezTo>
                    <a:pt x="303" y="1657"/>
                    <a:pt x="305" y="1655"/>
                    <a:pt x="306" y="1653"/>
                  </a:cubicBezTo>
                  <a:cubicBezTo>
                    <a:pt x="316" y="1645"/>
                    <a:pt x="324" y="1635"/>
                    <a:pt x="332" y="1626"/>
                  </a:cubicBezTo>
                  <a:cubicBezTo>
                    <a:pt x="335" y="1624"/>
                    <a:pt x="338" y="1621"/>
                    <a:pt x="341" y="1617"/>
                  </a:cubicBezTo>
                  <a:cubicBezTo>
                    <a:pt x="348" y="1605"/>
                    <a:pt x="363" y="1603"/>
                    <a:pt x="371" y="1592"/>
                  </a:cubicBezTo>
                  <a:cubicBezTo>
                    <a:pt x="381" y="1582"/>
                    <a:pt x="391" y="1571"/>
                    <a:pt x="402" y="1561"/>
                  </a:cubicBezTo>
                  <a:cubicBezTo>
                    <a:pt x="403" y="1560"/>
                    <a:pt x="404" y="1558"/>
                    <a:pt x="406" y="1557"/>
                  </a:cubicBezTo>
                  <a:cubicBezTo>
                    <a:pt x="413" y="1550"/>
                    <a:pt x="420" y="1542"/>
                    <a:pt x="428" y="1535"/>
                  </a:cubicBezTo>
                  <a:cubicBezTo>
                    <a:pt x="432" y="1532"/>
                    <a:pt x="430" y="1529"/>
                    <a:pt x="428" y="1526"/>
                  </a:cubicBezTo>
                  <a:cubicBezTo>
                    <a:pt x="426" y="1515"/>
                    <a:pt x="427" y="1504"/>
                    <a:pt x="432" y="1494"/>
                  </a:cubicBezTo>
                  <a:cubicBezTo>
                    <a:pt x="433" y="1493"/>
                    <a:pt x="435" y="1491"/>
                    <a:pt x="436" y="1489"/>
                  </a:cubicBezTo>
                  <a:cubicBezTo>
                    <a:pt x="445" y="1481"/>
                    <a:pt x="456" y="1477"/>
                    <a:pt x="469" y="1479"/>
                  </a:cubicBezTo>
                  <a:cubicBezTo>
                    <a:pt x="471" y="1480"/>
                    <a:pt x="474" y="1480"/>
                    <a:pt x="477" y="1482"/>
                  </a:cubicBezTo>
                  <a:cubicBezTo>
                    <a:pt x="493" y="1489"/>
                    <a:pt x="501" y="1504"/>
                    <a:pt x="498" y="1521"/>
                  </a:cubicBezTo>
                  <a:cubicBezTo>
                    <a:pt x="494" y="1538"/>
                    <a:pt x="480" y="1551"/>
                    <a:pt x="463" y="1550"/>
                  </a:cubicBezTo>
                  <a:cubicBezTo>
                    <a:pt x="449" y="1549"/>
                    <a:pt x="443" y="1556"/>
                    <a:pt x="436" y="1565"/>
                  </a:cubicBezTo>
                  <a:cubicBezTo>
                    <a:pt x="427" y="1574"/>
                    <a:pt x="418" y="1582"/>
                    <a:pt x="410" y="1591"/>
                  </a:cubicBezTo>
                  <a:cubicBezTo>
                    <a:pt x="406" y="1594"/>
                    <a:pt x="403" y="1597"/>
                    <a:pt x="400" y="1602"/>
                  </a:cubicBezTo>
                  <a:cubicBezTo>
                    <a:pt x="413" y="1602"/>
                    <a:pt x="424" y="1602"/>
                    <a:pt x="436" y="1602"/>
                  </a:cubicBezTo>
                  <a:cubicBezTo>
                    <a:pt x="450" y="1602"/>
                    <a:pt x="463" y="1602"/>
                    <a:pt x="477" y="1603"/>
                  </a:cubicBezTo>
                  <a:cubicBezTo>
                    <a:pt x="489" y="1604"/>
                    <a:pt x="497" y="1599"/>
                    <a:pt x="503" y="1589"/>
                  </a:cubicBezTo>
                  <a:cubicBezTo>
                    <a:pt x="513" y="1580"/>
                    <a:pt x="522" y="1571"/>
                    <a:pt x="531" y="1561"/>
                  </a:cubicBezTo>
                  <a:cubicBezTo>
                    <a:pt x="533" y="1560"/>
                    <a:pt x="534" y="1558"/>
                    <a:pt x="536" y="1557"/>
                  </a:cubicBezTo>
                  <a:cubicBezTo>
                    <a:pt x="543" y="1550"/>
                    <a:pt x="551" y="1542"/>
                    <a:pt x="558" y="1535"/>
                  </a:cubicBezTo>
                  <a:cubicBezTo>
                    <a:pt x="560" y="1533"/>
                    <a:pt x="564" y="1530"/>
                    <a:pt x="560" y="1526"/>
                  </a:cubicBezTo>
                  <a:cubicBezTo>
                    <a:pt x="559" y="1515"/>
                    <a:pt x="560" y="1505"/>
                    <a:pt x="565" y="1494"/>
                  </a:cubicBezTo>
                  <a:cubicBezTo>
                    <a:pt x="566" y="1493"/>
                    <a:pt x="567" y="1491"/>
                    <a:pt x="568" y="1490"/>
                  </a:cubicBezTo>
                  <a:cubicBezTo>
                    <a:pt x="577" y="1482"/>
                    <a:pt x="587" y="1478"/>
                    <a:pt x="599" y="1478"/>
                  </a:cubicBezTo>
                  <a:cubicBezTo>
                    <a:pt x="612" y="1481"/>
                    <a:pt x="623" y="1487"/>
                    <a:pt x="629" y="1500"/>
                  </a:cubicBezTo>
                  <a:cubicBezTo>
                    <a:pt x="634" y="1513"/>
                    <a:pt x="630" y="1525"/>
                    <a:pt x="626" y="1538"/>
                  </a:cubicBezTo>
                  <a:cubicBezTo>
                    <a:pt x="643" y="1521"/>
                    <a:pt x="659" y="1503"/>
                    <a:pt x="675" y="1486"/>
                  </a:cubicBezTo>
                  <a:cubicBezTo>
                    <a:pt x="683" y="1479"/>
                    <a:pt x="687" y="1470"/>
                    <a:pt x="684" y="1460"/>
                  </a:cubicBezTo>
                  <a:cubicBezTo>
                    <a:pt x="685" y="1449"/>
                    <a:pt x="685" y="1439"/>
                    <a:pt x="684" y="1429"/>
                  </a:cubicBezTo>
                  <a:cubicBezTo>
                    <a:pt x="684" y="1417"/>
                    <a:pt x="684" y="1406"/>
                    <a:pt x="684" y="1395"/>
                  </a:cubicBezTo>
                  <a:cubicBezTo>
                    <a:pt x="685" y="1384"/>
                    <a:pt x="685" y="1374"/>
                    <a:pt x="684" y="1364"/>
                  </a:cubicBezTo>
                  <a:cubicBezTo>
                    <a:pt x="684" y="1353"/>
                    <a:pt x="684" y="1342"/>
                    <a:pt x="684" y="1332"/>
                  </a:cubicBezTo>
                  <a:cubicBezTo>
                    <a:pt x="686" y="1322"/>
                    <a:pt x="684" y="1316"/>
                    <a:pt x="677" y="1308"/>
                  </a:cubicBezTo>
                  <a:cubicBezTo>
                    <a:pt x="654" y="1285"/>
                    <a:pt x="665" y="1253"/>
                    <a:pt x="696" y="1244"/>
                  </a:cubicBezTo>
                  <a:cubicBezTo>
                    <a:pt x="708" y="1243"/>
                    <a:pt x="719" y="1247"/>
                    <a:pt x="729" y="1254"/>
                  </a:cubicBezTo>
                  <a:cubicBezTo>
                    <a:pt x="731" y="1259"/>
                    <a:pt x="734" y="1264"/>
                    <a:pt x="737" y="1269"/>
                  </a:cubicBezTo>
                  <a:cubicBezTo>
                    <a:pt x="738" y="1279"/>
                    <a:pt x="737" y="1288"/>
                    <a:pt x="733" y="1296"/>
                  </a:cubicBezTo>
                  <a:cubicBezTo>
                    <a:pt x="731" y="1299"/>
                    <a:pt x="730" y="1301"/>
                    <a:pt x="729" y="1303"/>
                  </a:cubicBezTo>
                  <a:cubicBezTo>
                    <a:pt x="725" y="1305"/>
                    <a:pt x="722" y="1309"/>
                    <a:pt x="718" y="1310"/>
                  </a:cubicBezTo>
                  <a:cubicBezTo>
                    <a:pt x="711" y="1312"/>
                    <a:pt x="710" y="1316"/>
                    <a:pt x="710" y="1323"/>
                  </a:cubicBezTo>
                  <a:cubicBezTo>
                    <a:pt x="711" y="1326"/>
                    <a:pt x="710" y="1328"/>
                    <a:pt x="710" y="1331"/>
                  </a:cubicBezTo>
                  <a:cubicBezTo>
                    <a:pt x="708" y="1346"/>
                    <a:pt x="710" y="1361"/>
                    <a:pt x="712" y="1376"/>
                  </a:cubicBezTo>
                  <a:cubicBezTo>
                    <a:pt x="718" y="1370"/>
                    <a:pt x="723" y="1364"/>
                    <a:pt x="729" y="1358"/>
                  </a:cubicBezTo>
                  <a:cubicBezTo>
                    <a:pt x="738" y="1350"/>
                    <a:pt x="747" y="1341"/>
                    <a:pt x="755" y="1332"/>
                  </a:cubicBezTo>
                  <a:cubicBezTo>
                    <a:pt x="757" y="1330"/>
                    <a:pt x="759" y="1328"/>
                    <a:pt x="761" y="1326"/>
                  </a:cubicBezTo>
                  <a:cubicBezTo>
                    <a:pt x="766" y="1324"/>
                    <a:pt x="768" y="1320"/>
                    <a:pt x="767" y="1315"/>
                  </a:cubicBezTo>
                  <a:cubicBezTo>
                    <a:pt x="765" y="1290"/>
                    <a:pt x="768" y="1264"/>
                    <a:pt x="767" y="1239"/>
                  </a:cubicBezTo>
                  <a:cubicBezTo>
                    <a:pt x="766" y="1231"/>
                    <a:pt x="769" y="1227"/>
                    <a:pt x="775" y="1222"/>
                  </a:cubicBezTo>
                  <a:cubicBezTo>
                    <a:pt x="778" y="1220"/>
                    <a:pt x="783" y="1218"/>
                    <a:pt x="781" y="1212"/>
                  </a:cubicBezTo>
                  <a:cubicBezTo>
                    <a:pt x="775" y="1195"/>
                    <a:pt x="781" y="1181"/>
                    <a:pt x="793" y="1169"/>
                  </a:cubicBezTo>
                  <a:cubicBezTo>
                    <a:pt x="794" y="1168"/>
                    <a:pt x="795" y="1168"/>
                    <a:pt x="796" y="1167"/>
                  </a:cubicBezTo>
                  <a:cubicBezTo>
                    <a:pt x="806" y="1162"/>
                    <a:pt x="816" y="1162"/>
                    <a:pt x="826" y="1163"/>
                  </a:cubicBezTo>
                  <a:cubicBezTo>
                    <a:pt x="831" y="1165"/>
                    <a:pt x="836" y="1168"/>
                    <a:pt x="841" y="1171"/>
                  </a:cubicBezTo>
                  <a:cubicBezTo>
                    <a:pt x="849" y="1180"/>
                    <a:pt x="853" y="1190"/>
                    <a:pt x="853" y="1201"/>
                  </a:cubicBezTo>
                  <a:cubicBezTo>
                    <a:pt x="851" y="1216"/>
                    <a:pt x="842" y="1225"/>
                    <a:pt x="831" y="1232"/>
                  </a:cubicBezTo>
                  <a:cubicBezTo>
                    <a:pt x="828" y="1233"/>
                    <a:pt x="826" y="1233"/>
                    <a:pt x="824" y="1234"/>
                  </a:cubicBezTo>
                  <a:cubicBezTo>
                    <a:pt x="819" y="1234"/>
                    <a:pt x="814" y="1234"/>
                    <a:pt x="810" y="1233"/>
                  </a:cubicBezTo>
                  <a:cubicBezTo>
                    <a:pt x="800" y="1232"/>
                    <a:pt x="792" y="1238"/>
                    <a:pt x="792" y="1248"/>
                  </a:cubicBezTo>
                  <a:cubicBezTo>
                    <a:pt x="792" y="1254"/>
                    <a:pt x="792" y="1261"/>
                    <a:pt x="792" y="1267"/>
                  </a:cubicBezTo>
                  <a:cubicBezTo>
                    <a:pt x="792" y="1276"/>
                    <a:pt x="791" y="1285"/>
                    <a:pt x="793" y="1296"/>
                  </a:cubicBezTo>
                  <a:cubicBezTo>
                    <a:pt x="803" y="1285"/>
                    <a:pt x="813" y="1278"/>
                    <a:pt x="820" y="1267"/>
                  </a:cubicBezTo>
                  <a:cubicBezTo>
                    <a:pt x="820" y="1267"/>
                    <a:pt x="820" y="1267"/>
                    <a:pt x="820" y="1267"/>
                  </a:cubicBezTo>
                  <a:cubicBezTo>
                    <a:pt x="822" y="1267"/>
                    <a:pt x="823" y="1266"/>
                    <a:pt x="824" y="1264"/>
                  </a:cubicBezTo>
                  <a:cubicBezTo>
                    <a:pt x="824" y="1263"/>
                    <a:pt x="825" y="1263"/>
                    <a:pt x="826" y="1262"/>
                  </a:cubicBezTo>
                  <a:cubicBezTo>
                    <a:pt x="835" y="1253"/>
                    <a:pt x="844" y="1245"/>
                    <a:pt x="852" y="1236"/>
                  </a:cubicBezTo>
                  <a:cubicBezTo>
                    <a:pt x="855" y="1233"/>
                    <a:pt x="858" y="1230"/>
                    <a:pt x="861" y="1228"/>
                  </a:cubicBezTo>
                  <a:cubicBezTo>
                    <a:pt x="869" y="1220"/>
                    <a:pt x="877" y="1212"/>
                    <a:pt x="885" y="1204"/>
                  </a:cubicBezTo>
                  <a:cubicBezTo>
                    <a:pt x="888" y="1201"/>
                    <a:pt x="891" y="1198"/>
                    <a:pt x="893" y="1195"/>
                  </a:cubicBezTo>
                  <a:cubicBezTo>
                    <a:pt x="901" y="1187"/>
                    <a:pt x="909" y="1179"/>
                    <a:pt x="917" y="1171"/>
                  </a:cubicBezTo>
                  <a:cubicBezTo>
                    <a:pt x="921" y="1169"/>
                    <a:pt x="924" y="1166"/>
                    <a:pt x="926" y="1163"/>
                  </a:cubicBezTo>
                  <a:cubicBezTo>
                    <a:pt x="930" y="1161"/>
                    <a:pt x="930" y="1157"/>
                    <a:pt x="931" y="1153"/>
                  </a:cubicBezTo>
                  <a:cubicBezTo>
                    <a:pt x="932" y="1143"/>
                    <a:pt x="930" y="1133"/>
                    <a:pt x="930" y="1124"/>
                  </a:cubicBezTo>
                  <a:cubicBezTo>
                    <a:pt x="931" y="1089"/>
                    <a:pt x="931" y="1054"/>
                    <a:pt x="931" y="1019"/>
                  </a:cubicBezTo>
                  <a:cubicBezTo>
                    <a:pt x="931" y="1013"/>
                    <a:pt x="929" y="1009"/>
                    <a:pt x="924" y="1006"/>
                  </a:cubicBezTo>
                  <a:cubicBezTo>
                    <a:pt x="913" y="995"/>
                    <a:pt x="905" y="982"/>
                    <a:pt x="892" y="974"/>
                  </a:cubicBezTo>
                  <a:cubicBezTo>
                    <a:pt x="882" y="961"/>
                    <a:pt x="871" y="950"/>
                    <a:pt x="859" y="941"/>
                  </a:cubicBezTo>
                  <a:cubicBezTo>
                    <a:pt x="859" y="941"/>
                    <a:pt x="859" y="941"/>
                    <a:pt x="859" y="941"/>
                  </a:cubicBezTo>
                  <a:cubicBezTo>
                    <a:pt x="852" y="930"/>
                    <a:pt x="841" y="922"/>
                    <a:pt x="831" y="911"/>
                  </a:cubicBezTo>
                  <a:cubicBezTo>
                    <a:pt x="831" y="922"/>
                    <a:pt x="831" y="932"/>
                    <a:pt x="831" y="941"/>
                  </a:cubicBezTo>
                  <a:cubicBezTo>
                    <a:pt x="831" y="952"/>
                    <a:pt x="831" y="963"/>
                    <a:pt x="831" y="974"/>
                  </a:cubicBezTo>
                  <a:cubicBezTo>
                    <a:pt x="829" y="976"/>
                    <a:pt x="827" y="978"/>
                    <a:pt x="826" y="980"/>
                  </a:cubicBezTo>
                  <a:cubicBezTo>
                    <a:pt x="817" y="989"/>
                    <a:pt x="809" y="998"/>
                    <a:pt x="800" y="1006"/>
                  </a:cubicBezTo>
                  <a:cubicBezTo>
                    <a:pt x="798" y="1009"/>
                    <a:pt x="796" y="1011"/>
                    <a:pt x="794" y="1013"/>
                  </a:cubicBezTo>
                  <a:cubicBezTo>
                    <a:pt x="784" y="1021"/>
                    <a:pt x="776" y="1030"/>
                    <a:pt x="768" y="1039"/>
                  </a:cubicBezTo>
                  <a:cubicBezTo>
                    <a:pt x="765" y="1042"/>
                    <a:pt x="762" y="1045"/>
                    <a:pt x="759" y="1048"/>
                  </a:cubicBezTo>
                  <a:cubicBezTo>
                    <a:pt x="750" y="1054"/>
                    <a:pt x="742" y="1063"/>
                    <a:pt x="735" y="1071"/>
                  </a:cubicBezTo>
                  <a:cubicBezTo>
                    <a:pt x="733" y="1073"/>
                    <a:pt x="730" y="1075"/>
                    <a:pt x="728" y="1077"/>
                  </a:cubicBezTo>
                  <a:cubicBezTo>
                    <a:pt x="720" y="1086"/>
                    <a:pt x="711" y="1095"/>
                    <a:pt x="702" y="1104"/>
                  </a:cubicBezTo>
                  <a:cubicBezTo>
                    <a:pt x="700" y="1106"/>
                    <a:pt x="698" y="1108"/>
                    <a:pt x="696" y="1110"/>
                  </a:cubicBezTo>
                  <a:cubicBezTo>
                    <a:pt x="688" y="1118"/>
                    <a:pt x="680" y="1126"/>
                    <a:pt x="672" y="1134"/>
                  </a:cubicBezTo>
                  <a:cubicBezTo>
                    <a:pt x="669" y="1136"/>
                    <a:pt x="665" y="1138"/>
                    <a:pt x="663" y="1142"/>
                  </a:cubicBezTo>
                  <a:cubicBezTo>
                    <a:pt x="655" y="1151"/>
                    <a:pt x="646" y="1160"/>
                    <a:pt x="637" y="1169"/>
                  </a:cubicBezTo>
                  <a:cubicBezTo>
                    <a:pt x="634" y="1170"/>
                    <a:pt x="632" y="1172"/>
                    <a:pt x="631" y="1175"/>
                  </a:cubicBezTo>
                  <a:cubicBezTo>
                    <a:pt x="623" y="1183"/>
                    <a:pt x="615" y="1191"/>
                    <a:pt x="607" y="1199"/>
                  </a:cubicBezTo>
                  <a:cubicBezTo>
                    <a:pt x="599" y="1203"/>
                    <a:pt x="596" y="1209"/>
                    <a:pt x="596" y="1218"/>
                  </a:cubicBezTo>
                  <a:cubicBezTo>
                    <a:pt x="597" y="1258"/>
                    <a:pt x="597" y="1299"/>
                    <a:pt x="597" y="1339"/>
                  </a:cubicBezTo>
                  <a:cubicBezTo>
                    <a:pt x="597" y="1344"/>
                    <a:pt x="597" y="1349"/>
                    <a:pt x="592" y="1352"/>
                  </a:cubicBezTo>
                  <a:cubicBezTo>
                    <a:pt x="580" y="1362"/>
                    <a:pt x="574" y="1374"/>
                    <a:pt x="577" y="1390"/>
                  </a:cubicBezTo>
                  <a:cubicBezTo>
                    <a:pt x="577" y="1391"/>
                    <a:pt x="577" y="1393"/>
                    <a:pt x="577" y="1394"/>
                  </a:cubicBezTo>
                  <a:cubicBezTo>
                    <a:pt x="574" y="1401"/>
                    <a:pt x="569" y="1406"/>
                    <a:pt x="564" y="1412"/>
                  </a:cubicBezTo>
                  <a:cubicBezTo>
                    <a:pt x="554" y="1417"/>
                    <a:pt x="544" y="1419"/>
                    <a:pt x="534" y="1416"/>
                  </a:cubicBezTo>
                  <a:cubicBezTo>
                    <a:pt x="524" y="1412"/>
                    <a:pt x="516" y="1405"/>
                    <a:pt x="511" y="1396"/>
                  </a:cubicBezTo>
                  <a:cubicBezTo>
                    <a:pt x="508" y="1385"/>
                    <a:pt x="508" y="1373"/>
                    <a:pt x="513" y="1362"/>
                  </a:cubicBezTo>
                  <a:cubicBezTo>
                    <a:pt x="519" y="1355"/>
                    <a:pt x="526" y="1350"/>
                    <a:pt x="534" y="1346"/>
                  </a:cubicBezTo>
                  <a:cubicBezTo>
                    <a:pt x="539" y="1347"/>
                    <a:pt x="545" y="1345"/>
                    <a:pt x="551" y="1346"/>
                  </a:cubicBezTo>
                  <a:cubicBezTo>
                    <a:pt x="562" y="1349"/>
                    <a:pt x="570" y="1344"/>
                    <a:pt x="570" y="1332"/>
                  </a:cubicBezTo>
                  <a:cubicBezTo>
                    <a:pt x="570" y="1296"/>
                    <a:pt x="570" y="1259"/>
                    <a:pt x="570" y="1223"/>
                  </a:cubicBezTo>
                  <a:cubicBezTo>
                    <a:pt x="570" y="1218"/>
                    <a:pt x="568" y="1217"/>
                    <a:pt x="564" y="1217"/>
                  </a:cubicBezTo>
                  <a:cubicBezTo>
                    <a:pt x="554" y="1217"/>
                    <a:pt x="544" y="1217"/>
                    <a:pt x="534" y="1217"/>
                  </a:cubicBezTo>
                  <a:cubicBezTo>
                    <a:pt x="524" y="1215"/>
                    <a:pt x="513" y="1219"/>
                    <a:pt x="504" y="1214"/>
                  </a:cubicBezTo>
                  <a:cubicBezTo>
                    <a:pt x="501" y="1208"/>
                    <a:pt x="495" y="1204"/>
                    <a:pt x="490" y="1199"/>
                  </a:cubicBezTo>
                  <a:cubicBezTo>
                    <a:pt x="480" y="1187"/>
                    <a:pt x="480" y="1187"/>
                    <a:pt x="468" y="1198"/>
                  </a:cubicBezTo>
                  <a:cubicBezTo>
                    <a:pt x="463" y="1203"/>
                    <a:pt x="459" y="1209"/>
                    <a:pt x="453" y="1214"/>
                  </a:cubicBezTo>
                  <a:cubicBezTo>
                    <a:pt x="445" y="1220"/>
                    <a:pt x="448" y="1225"/>
                    <a:pt x="454" y="1231"/>
                  </a:cubicBezTo>
                  <a:cubicBezTo>
                    <a:pt x="459" y="1237"/>
                    <a:pt x="464" y="1233"/>
                    <a:pt x="469" y="1232"/>
                  </a:cubicBezTo>
                  <a:cubicBezTo>
                    <a:pt x="496" y="1232"/>
                    <a:pt x="505" y="1239"/>
                    <a:pt x="511" y="1267"/>
                  </a:cubicBezTo>
                  <a:cubicBezTo>
                    <a:pt x="507" y="1294"/>
                    <a:pt x="496" y="1303"/>
                    <a:pt x="469" y="1304"/>
                  </a:cubicBezTo>
                  <a:cubicBezTo>
                    <a:pt x="464" y="1302"/>
                    <a:pt x="460" y="1300"/>
                    <a:pt x="456" y="1299"/>
                  </a:cubicBezTo>
                  <a:cubicBezTo>
                    <a:pt x="448" y="1292"/>
                    <a:pt x="441" y="1284"/>
                    <a:pt x="439" y="1273"/>
                  </a:cubicBezTo>
                  <a:cubicBezTo>
                    <a:pt x="436" y="1266"/>
                    <a:pt x="444" y="1258"/>
                    <a:pt x="438" y="1251"/>
                  </a:cubicBezTo>
                  <a:cubicBezTo>
                    <a:pt x="429" y="1241"/>
                    <a:pt x="419" y="1232"/>
                    <a:pt x="404" y="1236"/>
                  </a:cubicBezTo>
                  <a:cubicBezTo>
                    <a:pt x="393" y="1236"/>
                    <a:pt x="382" y="1236"/>
                    <a:pt x="371" y="1236"/>
                  </a:cubicBezTo>
                  <a:cubicBezTo>
                    <a:pt x="362" y="1236"/>
                    <a:pt x="352" y="1236"/>
                    <a:pt x="343" y="1236"/>
                  </a:cubicBezTo>
                  <a:cubicBezTo>
                    <a:pt x="342" y="1236"/>
                    <a:pt x="341" y="1237"/>
                    <a:pt x="341" y="1238"/>
                  </a:cubicBezTo>
                  <a:close/>
                  <a:moveTo>
                    <a:pt x="371" y="1657"/>
                  </a:moveTo>
                  <a:cubicBezTo>
                    <a:pt x="374" y="1660"/>
                    <a:pt x="375" y="1666"/>
                    <a:pt x="381" y="1664"/>
                  </a:cubicBezTo>
                  <a:cubicBezTo>
                    <a:pt x="389" y="1661"/>
                    <a:pt x="396" y="1662"/>
                    <a:pt x="404" y="1663"/>
                  </a:cubicBezTo>
                  <a:cubicBezTo>
                    <a:pt x="415" y="1668"/>
                    <a:pt x="424" y="1676"/>
                    <a:pt x="428" y="1689"/>
                  </a:cubicBezTo>
                  <a:cubicBezTo>
                    <a:pt x="430" y="1701"/>
                    <a:pt x="427" y="1712"/>
                    <a:pt x="421" y="1721"/>
                  </a:cubicBezTo>
                  <a:cubicBezTo>
                    <a:pt x="416" y="1726"/>
                    <a:pt x="410" y="1730"/>
                    <a:pt x="404" y="1733"/>
                  </a:cubicBezTo>
                  <a:cubicBezTo>
                    <a:pt x="392" y="1736"/>
                    <a:pt x="382" y="1733"/>
                    <a:pt x="371" y="1727"/>
                  </a:cubicBezTo>
                  <a:cubicBezTo>
                    <a:pt x="369" y="1725"/>
                    <a:pt x="367" y="1723"/>
                    <a:pt x="365" y="1721"/>
                  </a:cubicBezTo>
                  <a:cubicBezTo>
                    <a:pt x="358" y="1712"/>
                    <a:pt x="355" y="1701"/>
                    <a:pt x="358" y="1689"/>
                  </a:cubicBezTo>
                  <a:cubicBezTo>
                    <a:pt x="358" y="1686"/>
                    <a:pt x="361" y="1684"/>
                    <a:pt x="358" y="1681"/>
                  </a:cubicBezTo>
                  <a:cubicBezTo>
                    <a:pt x="352" y="1676"/>
                    <a:pt x="347" y="1668"/>
                    <a:pt x="339" y="1665"/>
                  </a:cubicBezTo>
                  <a:cubicBezTo>
                    <a:pt x="339" y="1665"/>
                    <a:pt x="339" y="1665"/>
                    <a:pt x="339" y="1665"/>
                  </a:cubicBezTo>
                  <a:cubicBezTo>
                    <a:pt x="338" y="1662"/>
                    <a:pt x="337" y="1664"/>
                    <a:pt x="336" y="1665"/>
                  </a:cubicBezTo>
                  <a:cubicBezTo>
                    <a:pt x="328" y="1673"/>
                    <a:pt x="320" y="1681"/>
                    <a:pt x="312" y="1689"/>
                  </a:cubicBezTo>
                  <a:cubicBezTo>
                    <a:pt x="310" y="1691"/>
                    <a:pt x="308" y="1693"/>
                    <a:pt x="306" y="1695"/>
                  </a:cubicBezTo>
                  <a:cubicBezTo>
                    <a:pt x="296" y="1703"/>
                    <a:pt x="288" y="1712"/>
                    <a:pt x="280" y="1721"/>
                  </a:cubicBezTo>
                  <a:cubicBezTo>
                    <a:pt x="278" y="1724"/>
                    <a:pt x="276" y="1726"/>
                    <a:pt x="273" y="1728"/>
                  </a:cubicBezTo>
                  <a:cubicBezTo>
                    <a:pt x="271" y="1730"/>
                    <a:pt x="268" y="1733"/>
                    <a:pt x="265" y="1736"/>
                  </a:cubicBezTo>
                  <a:cubicBezTo>
                    <a:pt x="258" y="1743"/>
                    <a:pt x="252" y="1750"/>
                    <a:pt x="241" y="1748"/>
                  </a:cubicBezTo>
                  <a:cubicBezTo>
                    <a:pt x="230" y="1748"/>
                    <a:pt x="219" y="1748"/>
                    <a:pt x="209" y="1748"/>
                  </a:cubicBezTo>
                  <a:cubicBezTo>
                    <a:pt x="198" y="1748"/>
                    <a:pt x="187" y="1748"/>
                    <a:pt x="176" y="1748"/>
                  </a:cubicBezTo>
                  <a:cubicBezTo>
                    <a:pt x="165" y="1748"/>
                    <a:pt x="154" y="1748"/>
                    <a:pt x="144" y="1748"/>
                  </a:cubicBezTo>
                  <a:cubicBezTo>
                    <a:pt x="133" y="1748"/>
                    <a:pt x="122" y="1749"/>
                    <a:pt x="111" y="1748"/>
                  </a:cubicBezTo>
                  <a:cubicBezTo>
                    <a:pt x="97" y="1746"/>
                    <a:pt x="87" y="1751"/>
                    <a:pt x="79" y="1763"/>
                  </a:cubicBezTo>
                  <a:cubicBezTo>
                    <a:pt x="69" y="1770"/>
                    <a:pt x="60" y="1778"/>
                    <a:pt x="52" y="1786"/>
                  </a:cubicBezTo>
                  <a:cubicBezTo>
                    <a:pt x="36" y="1796"/>
                    <a:pt x="29" y="1809"/>
                    <a:pt x="33" y="1827"/>
                  </a:cubicBezTo>
                  <a:cubicBezTo>
                    <a:pt x="34" y="1835"/>
                    <a:pt x="33" y="1843"/>
                    <a:pt x="33" y="1852"/>
                  </a:cubicBezTo>
                  <a:cubicBezTo>
                    <a:pt x="33" y="1884"/>
                    <a:pt x="33" y="1917"/>
                    <a:pt x="33" y="1949"/>
                  </a:cubicBezTo>
                  <a:cubicBezTo>
                    <a:pt x="33" y="1960"/>
                    <a:pt x="33" y="1971"/>
                    <a:pt x="33" y="1982"/>
                  </a:cubicBezTo>
                  <a:cubicBezTo>
                    <a:pt x="33" y="1992"/>
                    <a:pt x="33" y="2003"/>
                    <a:pt x="33" y="2014"/>
                  </a:cubicBezTo>
                  <a:cubicBezTo>
                    <a:pt x="33" y="2025"/>
                    <a:pt x="33" y="2036"/>
                    <a:pt x="33" y="2047"/>
                  </a:cubicBezTo>
                  <a:cubicBezTo>
                    <a:pt x="33" y="2052"/>
                    <a:pt x="33" y="2057"/>
                    <a:pt x="33" y="2062"/>
                  </a:cubicBezTo>
                  <a:cubicBezTo>
                    <a:pt x="31" y="2072"/>
                    <a:pt x="35" y="2078"/>
                    <a:pt x="42" y="2085"/>
                  </a:cubicBezTo>
                  <a:cubicBezTo>
                    <a:pt x="60" y="2101"/>
                    <a:pt x="77" y="2116"/>
                    <a:pt x="92" y="2134"/>
                  </a:cubicBezTo>
                  <a:cubicBezTo>
                    <a:pt x="106" y="2150"/>
                    <a:pt x="121" y="2156"/>
                    <a:pt x="140" y="2153"/>
                  </a:cubicBezTo>
                  <a:cubicBezTo>
                    <a:pt x="146" y="2152"/>
                    <a:pt x="151" y="2151"/>
                    <a:pt x="156" y="2147"/>
                  </a:cubicBezTo>
                  <a:cubicBezTo>
                    <a:pt x="171" y="2131"/>
                    <a:pt x="186" y="2115"/>
                    <a:pt x="202" y="2100"/>
                  </a:cubicBezTo>
                  <a:cubicBezTo>
                    <a:pt x="237" y="2065"/>
                    <a:pt x="271" y="2030"/>
                    <a:pt x="306" y="1994"/>
                  </a:cubicBezTo>
                  <a:cubicBezTo>
                    <a:pt x="320" y="1995"/>
                    <a:pt x="333" y="1995"/>
                    <a:pt x="347" y="1995"/>
                  </a:cubicBezTo>
                  <a:cubicBezTo>
                    <a:pt x="351" y="1995"/>
                    <a:pt x="355" y="1995"/>
                    <a:pt x="356" y="1990"/>
                  </a:cubicBezTo>
                  <a:cubicBezTo>
                    <a:pt x="359" y="1983"/>
                    <a:pt x="365" y="1979"/>
                    <a:pt x="371" y="1975"/>
                  </a:cubicBezTo>
                  <a:cubicBezTo>
                    <a:pt x="382" y="1971"/>
                    <a:pt x="393" y="1972"/>
                    <a:pt x="403" y="1976"/>
                  </a:cubicBezTo>
                  <a:cubicBezTo>
                    <a:pt x="406" y="1978"/>
                    <a:pt x="409" y="1980"/>
                    <a:pt x="412" y="1982"/>
                  </a:cubicBezTo>
                  <a:cubicBezTo>
                    <a:pt x="419" y="1991"/>
                    <a:pt x="424" y="2001"/>
                    <a:pt x="422" y="2014"/>
                  </a:cubicBezTo>
                  <a:cubicBezTo>
                    <a:pt x="418" y="2031"/>
                    <a:pt x="408" y="2041"/>
                    <a:pt x="391" y="2044"/>
                  </a:cubicBezTo>
                  <a:cubicBezTo>
                    <a:pt x="377" y="2046"/>
                    <a:pt x="364" y="2041"/>
                    <a:pt x="357" y="2029"/>
                  </a:cubicBezTo>
                  <a:cubicBezTo>
                    <a:pt x="352" y="2020"/>
                    <a:pt x="346" y="2020"/>
                    <a:pt x="339" y="2021"/>
                  </a:cubicBezTo>
                  <a:cubicBezTo>
                    <a:pt x="326" y="2020"/>
                    <a:pt x="314" y="2017"/>
                    <a:pt x="306" y="2031"/>
                  </a:cubicBezTo>
                  <a:cubicBezTo>
                    <a:pt x="301" y="2036"/>
                    <a:pt x="295" y="2041"/>
                    <a:pt x="291" y="2047"/>
                  </a:cubicBezTo>
                  <a:cubicBezTo>
                    <a:pt x="284" y="2054"/>
                    <a:pt x="277" y="2062"/>
                    <a:pt x="269" y="2071"/>
                  </a:cubicBezTo>
                  <a:cubicBezTo>
                    <a:pt x="282" y="2069"/>
                    <a:pt x="298" y="2076"/>
                    <a:pt x="305" y="2058"/>
                  </a:cubicBezTo>
                  <a:cubicBezTo>
                    <a:pt x="305" y="2057"/>
                    <a:pt x="307" y="2056"/>
                    <a:pt x="309" y="2055"/>
                  </a:cubicBezTo>
                  <a:cubicBezTo>
                    <a:pt x="330" y="2039"/>
                    <a:pt x="358" y="2051"/>
                    <a:pt x="365" y="2079"/>
                  </a:cubicBezTo>
                  <a:cubicBezTo>
                    <a:pt x="366" y="2091"/>
                    <a:pt x="363" y="2103"/>
                    <a:pt x="354" y="2112"/>
                  </a:cubicBezTo>
                  <a:cubicBezTo>
                    <a:pt x="349" y="2114"/>
                    <a:pt x="344" y="2116"/>
                    <a:pt x="339" y="2119"/>
                  </a:cubicBezTo>
                  <a:cubicBezTo>
                    <a:pt x="327" y="2122"/>
                    <a:pt x="316" y="2119"/>
                    <a:pt x="306" y="2112"/>
                  </a:cubicBezTo>
                  <a:cubicBezTo>
                    <a:pt x="306" y="2112"/>
                    <a:pt x="305" y="2111"/>
                    <a:pt x="305" y="2111"/>
                  </a:cubicBezTo>
                  <a:cubicBezTo>
                    <a:pt x="299" y="2097"/>
                    <a:pt x="288" y="2094"/>
                    <a:pt x="274" y="2097"/>
                  </a:cubicBezTo>
                  <a:cubicBezTo>
                    <a:pt x="266" y="2097"/>
                    <a:pt x="259" y="2097"/>
                    <a:pt x="252" y="2096"/>
                  </a:cubicBezTo>
                  <a:cubicBezTo>
                    <a:pt x="245" y="2096"/>
                    <a:pt x="240" y="2098"/>
                    <a:pt x="235" y="2103"/>
                  </a:cubicBezTo>
                  <a:cubicBezTo>
                    <a:pt x="215" y="2124"/>
                    <a:pt x="194" y="2144"/>
                    <a:pt x="174" y="2165"/>
                  </a:cubicBezTo>
                  <a:cubicBezTo>
                    <a:pt x="166" y="2175"/>
                    <a:pt x="157" y="2181"/>
                    <a:pt x="144" y="2179"/>
                  </a:cubicBezTo>
                  <a:cubicBezTo>
                    <a:pt x="133" y="2179"/>
                    <a:pt x="122" y="2179"/>
                    <a:pt x="111" y="2179"/>
                  </a:cubicBezTo>
                  <a:cubicBezTo>
                    <a:pt x="106" y="2179"/>
                    <a:pt x="100" y="2179"/>
                    <a:pt x="96" y="2175"/>
                  </a:cubicBezTo>
                  <a:cubicBezTo>
                    <a:pt x="91" y="2168"/>
                    <a:pt x="85" y="2162"/>
                    <a:pt x="79" y="2157"/>
                  </a:cubicBezTo>
                  <a:cubicBezTo>
                    <a:pt x="74" y="2153"/>
                    <a:pt x="70" y="2148"/>
                    <a:pt x="65" y="2143"/>
                  </a:cubicBezTo>
                  <a:cubicBezTo>
                    <a:pt x="64" y="2142"/>
                    <a:pt x="63" y="2140"/>
                    <a:pt x="60" y="2141"/>
                  </a:cubicBezTo>
                  <a:cubicBezTo>
                    <a:pt x="53" y="2142"/>
                    <a:pt x="39" y="2159"/>
                    <a:pt x="39" y="2165"/>
                  </a:cubicBezTo>
                  <a:cubicBezTo>
                    <a:pt x="39" y="2195"/>
                    <a:pt x="39" y="2224"/>
                    <a:pt x="39" y="2254"/>
                  </a:cubicBezTo>
                  <a:cubicBezTo>
                    <a:pt x="39" y="2258"/>
                    <a:pt x="39" y="2262"/>
                    <a:pt x="44" y="2263"/>
                  </a:cubicBezTo>
                  <a:cubicBezTo>
                    <a:pt x="61" y="2285"/>
                    <a:pt x="82" y="2298"/>
                    <a:pt x="111" y="2292"/>
                  </a:cubicBezTo>
                  <a:cubicBezTo>
                    <a:pt x="123" y="2293"/>
                    <a:pt x="134" y="2293"/>
                    <a:pt x="146" y="2291"/>
                  </a:cubicBezTo>
                  <a:cubicBezTo>
                    <a:pt x="163" y="2292"/>
                    <a:pt x="182" y="2297"/>
                    <a:pt x="195" y="2278"/>
                  </a:cubicBezTo>
                  <a:cubicBezTo>
                    <a:pt x="199" y="2272"/>
                    <a:pt x="204" y="2267"/>
                    <a:pt x="209" y="2262"/>
                  </a:cubicBezTo>
                  <a:cubicBezTo>
                    <a:pt x="217" y="2250"/>
                    <a:pt x="229" y="2246"/>
                    <a:pt x="243" y="2248"/>
                  </a:cubicBezTo>
                  <a:cubicBezTo>
                    <a:pt x="252" y="2249"/>
                    <a:pt x="258" y="2245"/>
                    <a:pt x="264" y="2239"/>
                  </a:cubicBezTo>
                  <a:cubicBezTo>
                    <a:pt x="275" y="2226"/>
                    <a:pt x="288" y="2214"/>
                    <a:pt x="300" y="2202"/>
                  </a:cubicBezTo>
                  <a:cubicBezTo>
                    <a:pt x="313" y="2188"/>
                    <a:pt x="327" y="2173"/>
                    <a:pt x="341" y="2159"/>
                  </a:cubicBezTo>
                  <a:cubicBezTo>
                    <a:pt x="346" y="2156"/>
                    <a:pt x="350" y="2151"/>
                    <a:pt x="354" y="2146"/>
                  </a:cubicBezTo>
                  <a:cubicBezTo>
                    <a:pt x="363" y="2138"/>
                    <a:pt x="371" y="2129"/>
                    <a:pt x="379" y="2120"/>
                  </a:cubicBezTo>
                  <a:cubicBezTo>
                    <a:pt x="437" y="2061"/>
                    <a:pt x="495" y="2002"/>
                    <a:pt x="554" y="1943"/>
                  </a:cubicBezTo>
                  <a:cubicBezTo>
                    <a:pt x="562" y="1935"/>
                    <a:pt x="566" y="1928"/>
                    <a:pt x="564" y="1917"/>
                  </a:cubicBezTo>
                  <a:cubicBezTo>
                    <a:pt x="564" y="1906"/>
                    <a:pt x="564" y="1895"/>
                    <a:pt x="564" y="1884"/>
                  </a:cubicBezTo>
                  <a:cubicBezTo>
                    <a:pt x="564" y="1873"/>
                    <a:pt x="564" y="1862"/>
                    <a:pt x="564" y="1852"/>
                  </a:cubicBezTo>
                  <a:cubicBezTo>
                    <a:pt x="565" y="1845"/>
                    <a:pt x="563" y="1843"/>
                    <a:pt x="556" y="1843"/>
                  </a:cubicBezTo>
                  <a:cubicBezTo>
                    <a:pt x="535" y="1843"/>
                    <a:pt x="513" y="1843"/>
                    <a:pt x="492" y="1843"/>
                  </a:cubicBezTo>
                  <a:cubicBezTo>
                    <a:pt x="484" y="1843"/>
                    <a:pt x="479" y="1845"/>
                    <a:pt x="475" y="1851"/>
                  </a:cubicBezTo>
                  <a:cubicBezTo>
                    <a:pt x="472" y="1853"/>
                    <a:pt x="470" y="1855"/>
                    <a:pt x="468" y="1857"/>
                  </a:cubicBezTo>
                  <a:cubicBezTo>
                    <a:pt x="459" y="1866"/>
                    <a:pt x="450" y="1875"/>
                    <a:pt x="441" y="1884"/>
                  </a:cubicBezTo>
                  <a:cubicBezTo>
                    <a:pt x="439" y="1886"/>
                    <a:pt x="438" y="1887"/>
                    <a:pt x="436" y="1889"/>
                  </a:cubicBezTo>
                  <a:cubicBezTo>
                    <a:pt x="426" y="1895"/>
                    <a:pt x="421" y="1909"/>
                    <a:pt x="406" y="1907"/>
                  </a:cubicBezTo>
                  <a:cubicBezTo>
                    <a:pt x="393" y="1906"/>
                    <a:pt x="381" y="1906"/>
                    <a:pt x="369" y="1907"/>
                  </a:cubicBezTo>
                  <a:cubicBezTo>
                    <a:pt x="360" y="1906"/>
                    <a:pt x="350" y="1906"/>
                    <a:pt x="341" y="1907"/>
                  </a:cubicBezTo>
                  <a:cubicBezTo>
                    <a:pt x="328" y="1906"/>
                    <a:pt x="316" y="1906"/>
                    <a:pt x="304" y="1907"/>
                  </a:cubicBezTo>
                  <a:cubicBezTo>
                    <a:pt x="303" y="1907"/>
                    <a:pt x="301" y="1907"/>
                    <a:pt x="299" y="1907"/>
                  </a:cubicBezTo>
                  <a:cubicBezTo>
                    <a:pt x="299" y="1907"/>
                    <a:pt x="298" y="1907"/>
                    <a:pt x="298" y="1907"/>
                  </a:cubicBezTo>
                  <a:cubicBezTo>
                    <a:pt x="296" y="1907"/>
                    <a:pt x="295" y="1907"/>
                    <a:pt x="293" y="1907"/>
                  </a:cubicBezTo>
                  <a:cubicBezTo>
                    <a:pt x="292" y="1907"/>
                    <a:pt x="292" y="1907"/>
                    <a:pt x="291" y="1907"/>
                  </a:cubicBezTo>
                  <a:cubicBezTo>
                    <a:pt x="290" y="1907"/>
                    <a:pt x="288" y="1907"/>
                    <a:pt x="286" y="1907"/>
                  </a:cubicBezTo>
                  <a:cubicBezTo>
                    <a:pt x="286" y="1907"/>
                    <a:pt x="285" y="1907"/>
                    <a:pt x="285" y="1907"/>
                  </a:cubicBezTo>
                  <a:cubicBezTo>
                    <a:pt x="282" y="1906"/>
                    <a:pt x="280" y="1906"/>
                    <a:pt x="278" y="1907"/>
                  </a:cubicBezTo>
                  <a:cubicBezTo>
                    <a:pt x="277" y="1907"/>
                    <a:pt x="276" y="1907"/>
                    <a:pt x="276" y="1908"/>
                  </a:cubicBezTo>
                  <a:cubicBezTo>
                    <a:pt x="275" y="1908"/>
                    <a:pt x="275" y="1908"/>
                    <a:pt x="275" y="1908"/>
                  </a:cubicBezTo>
                  <a:cubicBezTo>
                    <a:pt x="248" y="1932"/>
                    <a:pt x="223" y="1958"/>
                    <a:pt x="198" y="1983"/>
                  </a:cubicBezTo>
                  <a:cubicBezTo>
                    <a:pt x="195" y="1986"/>
                    <a:pt x="194" y="1988"/>
                    <a:pt x="196" y="1991"/>
                  </a:cubicBezTo>
                  <a:cubicBezTo>
                    <a:pt x="201" y="1998"/>
                    <a:pt x="200" y="2006"/>
                    <a:pt x="201" y="2014"/>
                  </a:cubicBezTo>
                  <a:cubicBezTo>
                    <a:pt x="198" y="2023"/>
                    <a:pt x="194" y="2031"/>
                    <a:pt x="187" y="2037"/>
                  </a:cubicBezTo>
                  <a:cubicBezTo>
                    <a:pt x="168" y="2051"/>
                    <a:pt x="138" y="2047"/>
                    <a:pt x="129" y="2014"/>
                  </a:cubicBezTo>
                  <a:cubicBezTo>
                    <a:pt x="128" y="2002"/>
                    <a:pt x="132" y="1991"/>
                    <a:pt x="140" y="1982"/>
                  </a:cubicBezTo>
                  <a:cubicBezTo>
                    <a:pt x="141" y="1980"/>
                    <a:pt x="142" y="1979"/>
                    <a:pt x="144" y="1978"/>
                  </a:cubicBezTo>
                  <a:cubicBezTo>
                    <a:pt x="149" y="1976"/>
                    <a:pt x="153" y="1972"/>
                    <a:pt x="159" y="1973"/>
                  </a:cubicBezTo>
                  <a:cubicBezTo>
                    <a:pt x="167" y="1974"/>
                    <a:pt x="172" y="1970"/>
                    <a:pt x="177" y="1964"/>
                  </a:cubicBezTo>
                  <a:cubicBezTo>
                    <a:pt x="199" y="1941"/>
                    <a:pt x="221" y="1919"/>
                    <a:pt x="243" y="1896"/>
                  </a:cubicBezTo>
                  <a:cubicBezTo>
                    <a:pt x="246" y="1893"/>
                    <a:pt x="248" y="1890"/>
                    <a:pt x="248" y="1886"/>
                  </a:cubicBezTo>
                  <a:cubicBezTo>
                    <a:pt x="247" y="1879"/>
                    <a:pt x="247" y="1872"/>
                    <a:pt x="248" y="1865"/>
                  </a:cubicBezTo>
                  <a:cubicBezTo>
                    <a:pt x="248" y="1860"/>
                    <a:pt x="247" y="1857"/>
                    <a:pt x="241" y="1855"/>
                  </a:cubicBezTo>
                  <a:cubicBezTo>
                    <a:pt x="241" y="1854"/>
                    <a:pt x="240" y="1853"/>
                    <a:pt x="239" y="1852"/>
                  </a:cubicBezTo>
                  <a:cubicBezTo>
                    <a:pt x="230" y="1842"/>
                    <a:pt x="227" y="1832"/>
                    <a:pt x="228" y="1819"/>
                  </a:cubicBezTo>
                  <a:cubicBezTo>
                    <a:pt x="229" y="1817"/>
                    <a:pt x="229" y="1816"/>
                    <a:pt x="230" y="1814"/>
                  </a:cubicBezTo>
                  <a:cubicBezTo>
                    <a:pt x="237" y="1796"/>
                    <a:pt x="251" y="1787"/>
                    <a:pt x="269" y="1789"/>
                  </a:cubicBezTo>
                  <a:cubicBezTo>
                    <a:pt x="285" y="1790"/>
                    <a:pt x="297" y="1801"/>
                    <a:pt x="301" y="1819"/>
                  </a:cubicBezTo>
                  <a:cubicBezTo>
                    <a:pt x="301" y="1831"/>
                    <a:pt x="296" y="1842"/>
                    <a:pt x="288" y="1851"/>
                  </a:cubicBezTo>
                  <a:cubicBezTo>
                    <a:pt x="275" y="1855"/>
                    <a:pt x="271" y="1863"/>
                    <a:pt x="273" y="1876"/>
                  </a:cubicBezTo>
                  <a:cubicBezTo>
                    <a:pt x="274" y="1879"/>
                    <a:pt x="275" y="1881"/>
                    <a:pt x="278" y="1881"/>
                  </a:cubicBezTo>
                  <a:cubicBezTo>
                    <a:pt x="288" y="1881"/>
                    <a:pt x="298" y="1883"/>
                    <a:pt x="308" y="1880"/>
                  </a:cubicBezTo>
                  <a:cubicBezTo>
                    <a:pt x="318" y="1881"/>
                    <a:pt x="327" y="1881"/>
                    <a:pt x="336" y="1880"/>
                  </a:cubicBezTo>
                  <a:cubicBezTo>
                    <a:pt x="349" y="1882"/>
                    <a:pt x="361" y="1882"/>
                    <a:pt x="373" y="1880"/>
                  </a:cubicBezTo>
                  <a:cubicBezTo>
                    <a:pt x="383" y="1881"/>
                    <a:pt x="392" y="1881"/>
                    <a:pt x="401" y="1880"/>
                  </a:cubicBezTo>
                  <a:cubicBezTo>
                    <a:pt x="406" y="1882"/>
                    <a:pt x="408" y="1879"/>
                    <a:pt x="411" y="1876"/>
                  </a:cubicBezTo>
                  <a:cubicBezTo>
                    <a:pt x="419" y="1869"/>
                    <a:pt x="426" y="1861"/>
                    <a:pt x="434" y="1854"/>
                  </a:cubicBezTo>
                  <a:cubicBezTo>
                    <a:pt x="436" y="1852"/>
                    <a:pt x="437" y="1851"/>
                    <a:pt x="438" y="1850"/>
                  </a:cubicBezTo>
                  <a:cubicBezTo>
                    <a:pt x="449" y="1840"/>
                    <a:pt x="460" y="1830"/>
                    <a:pt x="469" y="1819"/>
                  </a:cubicBezTo>
                  <a:cubicBezTo>
                    <a:pt x="479" y="1815"/>
                    <a:pt x="490" y="1819"/>
                    <a:pt x="501" y="1817"/>
                  </a:cubicBezTo>
                  <a:cubicBezTo>
                    <a:pt x="512" y="1817"/>
                    <a:pt x="523" y="1817"/>
                    <a:pt x="534" y="1817"/>
                  </a:cubicBezTo>
                  <a:cubicBezTo>
                    <a:pt x="544" y="1817"/>
                    <a:pt x="555" y="1817"/>
                    <a:pt x="566" y="1817"/>
                  </a:cubicBezTo>
                  <a:cubicBezTo>
                    <a:pt x="574" y="1819"/>
                    <a:pt x="579" y="1816"/>
                    <a:pt x="585" y="1810"/>
                  </a:cubicBezTo>
                  <a:cubicBezTo>
                    <a:pt x="604" y="1790"/>
                    <a:pt x="623" y="1771"/>
                    <a:pt x="642" y="1751"/>
                  </a:cubicBezTo>
                  <a:cubicBezTo>
                    <a:pt x="648" y="1744"/>
                    <a:pt x="655" y="1740"/>
                    <a:pt x="664" y="1741"/>
                  </a:cubicBezTo>
                  <a:cubicBezTo>
                    <a:pt x="674" y="1741"/>
                    <a:pt x="685" y="1741"/>
                    <a:pt x="696" y="1741"/>
                  </a:cubicBezTo>
                  <a:cubicBezTo>
                    <a:pt x="715" y="1745"/>
                    <a:pt x="730" y="1739"/>
                    <a:pt x="741" y="1723"/>
                  </a:cubicBezTo>
                  <a:cubicBezTo>
                    <a:pt x="742" y="1722"/>
                    <a:pt x="743" y="1721"/>
                    <a:pt x="745" y="1720"/>
                  </a:cubicBezTo>
                  <a:cubicBezTo>
                    <a:pt x="756" y="1712"/>
                    <a:pt x="759" y="1702"/>
                    <a:pt x="755" y="1689"/>
                  </a:cubicBezTo>
                  <a:cubicBezTo>
                    <a:pt x="758" y="1669"/>
                    <a:pt x="770" y="1658"/>
                    <a:pt x="793" y="1655"/>
                  </a:cubicBezTo>
                  <a:cubicBezTo>
                    <a:pt x="815" y="1659"/>
                    <a:pt x="825" y="1670"/>
                    <a:pt x="827" y="1689"/>
                  </a:cubicBezTo>
                  <a:cubicBezTo>
                    <a:pt x="824" y="1715"/>
                    <a:pt x="819" y="1721"/>
                    <a:pt x="794" y="1728"/>
                  </a:cubicBezTo>
                  <a:cubicBezTo>
                    <a:pt x="779" y="1723"/>
                    <a:pt x="769" y="1728"/>
                    <a:pt x="761" y="1740"/>
                  </a:cubicBezTo>
                  <a:cubicBezTo>
                    <a:pt x="758" y="1743"/>
                    <a:pt x="755" y="1746"/>
                    <a:pt x="752" y="1749"/>
                  </a:cubicBezTo>
                  <a:cubicBezTo>
                    <a:pt x="750" y="1751"/>
                    <a:pt x="747" y="1752"/>
                    <a:pt x="749" y="1755"/>
                  </a:cubicBezTo>
                  <a:cubicBezTo>
                    <a:pt x="751" y="1758"/>
                    <a:pt x="753" y="1759"/>
                    <a:pt x="756" y="1758"/>
                  </a:cubicBezTo>
                  <a:cubicBezTo>
                    <a:pt x="771" y="1754"/>
                    <a:pt x="783" y="1760"/>
                    <a:pt x="794" y="1769"/>
                  </a:cubicBezTo>
                  <a:cubicBezTo>
                    <a:pt x="797" y="1775"/>
                    <a:pt x="799" y="1781"/>
                    <a:pt x="802" y="1787"/>
                  </a:cubicBezTo>
                  <a:cubicBezTo>
                    <a:pt x="803" y="1798"/>
                    <a:pt x="800" y="1809"/>
                    <a:pt x="793" y="1818"/>
                  </a:cubicBezTo>
                  <a:cubicBezTo>
                    <a:pt x="783" y="1826"/>
                    <a:pt x="772" y="1830"/>
                    <a:pt x="759" y="1829"/>
                  </a:cubicBezTo>
                  <a:cubicBezTo>
                    <a:pt x="740" y="1823"/>
                    <a:pt x="731" y="1810"/>
                    <a:pt x="730" y="1791"/>
                  </a:cubicBezTo>
                  <a:cubicBezTo>
                    <a:pt x="731" y="1789"/>
                    <a:pt x="731" y="1788"/>
                    <a:pt x="731" y="1786"/>
                  </a:cubicBezTo>
                  <a:cubicBezTo>
                    <a:pt x="733" y="1773"/>
                    <a:pt x="728" y="1767"/>
                    <a:pt x="714" y="1767"/>
                  </a:cubicBezTo>
                  <a:cubicBezTo>
                    <a:pt x="708" y="1767"/>
                    <a:pt x="702" y="1767"/>
                    <a:pt x="696" y="1767"/>
                  </a:cubicBezTo>
                  <a:cubicBezTo>
                    <a:pt x="676" y="1765"/>
                    <a:pt x="657" y="1766"/>
                    <a:pt x="644" y="1784"/>
                  </a:cubicBezTo>
                  <a:cubicBezTo>
                    <a:pt x="639" y="1790"/>
                    <a:pt x="634" y="1794"/>
                    <a:pt x="629" y="1799"/>
                  </a:cubicBezTo>
                  <a:cubicBezTo>
                    <a:pt x="622" y="1805"/>
                    <a:pt x="616" y="1811"/>
                    <a:pt x="610" y="1817"/>
                  </a:cubicBezTo>
                  <a:cubicBezTo>
                    <a:pt x="605" y="1821"/>
                    <a:pt x="601" y="1826"/>
                    <a:pt x="596" y="1830"/>
                  </a:cubicBezTo>
                  <a:cubicBezTo>
                    <a:pt x="591" y="1832"/>
                    <a:pt x="590" y="1836"/>
                    <a:pt x="590" y="1842"/>
                  </a:cubicBezTo>
                  <a:cubicBezTo>
                    <a:pt x="590" y="1864"/>
                    <a:pt x="591" y="1886"/>
                    <a:pt x="590" y="1908"/>
                  </a:cubicBezTo>
                  <a:cubicBezTo>
                    <a:pt x="588" y="1926"/>
                    <a:pt x="593" y="1940"/>
                    <a:pt x="609" y="1949"/>
                  </a:cubicBezTo>
                  <a:cubicBezTo>
                    <a:pt x="616" y="1955"/>
                    <a:pt x="621" y="1964"/>
                    <a:pt x="631" y="1967"/>
                  </a:cubicBezTo>
                  <a:cubicBezTo>
                    <a:pt x="641" y="1966"/>
                    <a:pt x="651" y="1965"/>
                    <a:pt x="661" y="1969"/>
                  </a:cubicBezTo>
                  <a:cubicBezTo>
                    <a:pt x="667" y="1972"/>
                    <a:pt x="671" y="1977"/>
                    <a:pt x="676" y="1982"/>
                  </a:cubicBezTo>
                  <a:cubicBezTo>
                    <a:pt x="681" y="1992"/>
                    <a:pt x="683" y="2003"/>
                    <a:pt x="680" y="2014"/>
                  </a:cubicBezTo>
                  <a:cubicBezTo>
                    <a:pt x="677" y="2022"/>
                    <a:pt x="671" y="2028"/>
                    <a:pt x="664" y="2034"/>
                  </a:cubicBezTo>
                  <a:cubicBezTo>
                    <a:pt x="652" y="2038"/>
                    <a:pt x="641" y="2039"/>
                    <a:pt x="629" y="2035"/>
                  </a:cubicBezTo>
                  <a:cubicBezTo>
                    <a:pt x="622" y="2029"/>
                    <a:pt x="615" y="2023"/>
                    <a:pt x="611" y="2014"/>
                  </a:cubicBezTo>
                  <a:cubicBezTo>
                    <a:pt x="611" y="2010"/>
                    <a:pt x="609" y="2006"/>
                    <a:pt x="610" y="2002"/>
                  </a:cubicBezTo>
                  <a:cubicBezTo>
                    <a:pt x="617" y="1986"/>
                    <a:pt x="605" y="1979"/>
                    <a:pt x="596" y="1969"/>
                  </a:cubicBezTo>
                  <a:cubicBezTo>
                    <a:pt x="594" y="1967"/>
                    <a:pt x="592" y="1966"/>
                    <a:pt x="590" y="1963"/>
                  </a:cubicBezTo>
                  <a:cubicBezTo>
                    <a:pt x="585" y="1956"/>
                    <a:pt x="581" y="1957"/>
                    <a:pt x="575" y="1963"/>
                  </a:cubicBezTo>
                  <a:cubicBezTo>
                    <a:pt x="518" y="2020"/>
                    <a:pt x="461" y="2077"/>
                    <a:pt x="405" y="2134"/>
                  </a:cubicBezTo>
                  <a:cubicBezTo>
                    <a:pt x="372" y="2167"/>
                    <a:pt x="339" y="2200"/>
                    <a:pt x="306" y="2233"/>
                  </a:cubicBezTo>
                  <a:cubicBezTo>
                    <a:pt x="301" y="2237"/>
                    <a:pt x="296" y="2242"/>
                    <a:pt x="292" y="2248"/>
                  </a:cubicBezTo>
                  <a:cubicBezTo>
                    <a:pt x="308" y="2248"/>
                    <a:pt x="322" y="2247"/>
                    <a:pt x="336" y="2248"/>
                  </a:cubicBezTo>
                  <a:cubicBezTo>
                    <a:pt x="353" y="2251"/>
                    <a:pt x="365" y="2244"/>
                    <a:pt x="373" y="2231"/>
                  </a:cubicBezTo>
                  <a:cubicBezTo>
                    <a:pt x="380" y="2224"/>
                    <a:pt x="386" y="2218"/>
                    <a:pt x="393" y="2211"/>
                  </a:cubicBezTo>
                  <a:cubicBezTo>
                    <a:pt x="397" y="2208"/>
                    <a:pt x="401" y="2205"/>
                    <a:pt x="404" y="2201"/>
                  </a:cubicBezTo>
                  <a:cubicBezTo>
                    <a:pt x="411" y="2193"/>
                    <a:pt x="418" y="2186"/>
                    <a:pt x="425" y="2179"/>
                  </a:cubicBezTo>
                  <a:cubicBezTo>
                    <a:pt x="430" y="2175"/>
                    <a:pt x="435" y="2171"/>
                    <a:pt x="438" y="2166"/>
                  </a:cubicBezTo>
                  <a:cubicBezTo>
                    <a:pt x="445" y="2159"/>
                    <a:pt x="454" y="2154"/>
                    <a:pt x="458" y="2144"/>
                  </a:cubicBezTo>
                  <a:cubicBezTo>
                    <a:pt x="458" y="2144"/>
                    <a:pt x="458" y="2144"/>
                    <a:pt x="458" y="2144"/>
                  </a:cubicBezTo>
                  <a:cubicBezTo>
                    <a:pt x="460" y="2145"/>
                    <a:pt x="460" y="2143"/>
                    <a:pt x="460" y="2142"/>
                  </a:cubicBezTo>
                  <a:cubicBezTo>
                    <a:pt x="457" y="2132"/>
                    <a:pt x="458" y="2122"/>
                    <a:pt x="461" y="2112"/>
                  </a:cubicBezTo>
                  <a:cubicBezTo>
                    <a:pt x="463" y="2109"/>
                    <a:pt x="466" y="2106"/>
                    <a:pt x="469" y="2103"/>
                  </a:cubicBezTo>
                  <a:cubicBezTo>
                    <a:pt x="478" y="2095"/>
                    <a:pt x="489" y="2091"/>
                    <a:pt x="501" y="2092"/>
                  </a:cubicBezTo>
                  <a:cubicBezTo>
                    <a:pt x="521" y="2101"/>
                    <a:pt x="530" y="2111"/>
                    <a:pt x="530" y="2128"/>
                  </a:cubicBezTo>
                  <a:cubicBezTo>
                    <a:pt x="530" y="2146"/>
                    <a:pt x="521" y="2156"/>
                    <a:pt x="501" y="2164"/>
                  </a:cubicBezTo>
                  <a:cubicBezTo>
                    <a:pt x="493" y="2165"/>
                    <a:pt x="483" y="2160"/>
                    <a:pt x="477" y="2165"/>
                  </a:cubicBezTo>
                  <a:cubicBezTo>
                    <a:pt x="464" y="2176"/>
                    <a:pt x="452" y="2190"/>
                    <a:pt x="438" y="2204"/>
                  </a:cubicBezTo>
                  <a:cubicBezTo>
                    <a:pt x="450" y="2204"/>
                    <a:pt x="460" y="2204"/>
                    <a:pt x="469" y="2204"/>
                  </a:cubicBezTo>
                  <a:cubicBezTo>
                    <a:pt x="480" y="2204"/>
                    <a:pt x="490" y="2204"/>
                    <a:pt x="501" y="2204"/>
                  </a:cubicBezTo>
                  <a:cubicBezTo>
                    <a:pt x="511" y="2204"/>
                    <a:pt x="522" y="2208"/>
                    <a:pt x="530" y="2201"/>
                  </a:cubicBezTo>
                  <a:cubicBezTo>
                    <a:pt x="554" y="2177"/>
                    <a:pt x="577" y="2153"/>
                    <a:pt x="601" y="2129"/>
                  </a:cubicBezTo>
                  <a:cubicBezTo>
                    <a:pt x="606" y="2123"/>
                    <a:pt x="612" y="2121"/>
                    <a:pt x="620" y="2122"/>
                  </a:cubicBezTo>
                  <a:cubicBezTo>
                    <a:pt x="624" y="2123"/>
                    <a:pt x="628" y="2123"/>
                    <a:pt x="631" y="2120"/>
                  </a:cubicBezTo>
                  <a:cubicBezTo>
                    <a:pt x="640" y="2120"/>
                    <a:pt x="649" y="2120"/>
                    <a:pt x="657" y="2121"/>
                  </a:cubicBezTo>
                  <a:cubicBezTo>
                    <a:pt x="665" y="2122"/>
                    <a:pt x="669" y="2118"/>
                    <a:pt x="674" y="2113"/>
                  </a:cubicBezTo>
                  <a:cubicBezTo>
                    <a:pt x="691" y="2094"/>
                    <a:pt x="708" y="2075"/>
                    <a:pt x="726" y="2057"/>
                  </a:cubicBezTo>
                  <a:cubicBezTo>
                    <a:pt x="739" y="2045"/>
                    <a:pt x="745" y="2031"/>
                    <a:pt x="741" y="2014"/>
                  </a:cubicBezTo>
                  <a:cubicBezTo>
                    <a:pt x="741" y="2003"/>
                    <a:pt x="741" y="1992"/>
                    <a:pt x="741" y="1982"/>
                  </a:cubicBezTo>
                  <a:cubicBezTo>
                    <a:pt x="741" y="1970"/>
                    <a:pt x="741" y="1958"/>
                    <a:pt x="742" y="1946"/>
                  </a:cubicBezTo>
                  <a:cubicBezTo>
                    <a:pt x="742" y="1943"/>
                    <a:pt x="741" y="1941"/>
                    <a:pt x="738" y="1939"/>
                  </a:cubicBezTo>
                  <a:cubicBezTo>
                    <a:pt x="731" y="1934"/>
                    <a:pt x="727" y="1926"/>
                    <a:pt x="722" y="1919"/>
                  </a:cubicBezTo>
                  <a:cubicBezTo>
                    <a:pt x="720" y="1906"/>
                    <a:pt x="723" y="1895"/>
                    <a:pt x="729" y="1884"/>
                  </a:cubicBezTo>
                  <a:cubicBezTo>
                    <a:pt x="738" y="1876"/>
                    <a:pt x="748" y="1871"/>
                    <a:pt x="761" y="1871"/>
                  </a:cubicBezTo>
                  <a:cubicBezTo>
                    <a:pt x="768" y="1874"/>
                    <a:pt x="774" y="1872"/>
                    <a:pt x="778" y="1866"/>
                  </a:cubicBezTo>
                  <a:cubicBezTo>
                    <a:pt x="782" y="1861"/>
                    <a:pt x="787" y="1856"/>
                    <a:pt x="791" y="1852"/>
                  </a:cubicBezTo>
                  <a:cubicBezTo>
                    <a:pt x="792" y="1851"/>
                    <a:pt x="793" y="1850"/>
                    <a:pt x="794" y="1849"/>
                  </a:cubicBezTo>
                  <a:cubicBezTo>
                    <a:pt x="804" y="1841"/>
                    <a:pt x="813" y="1829"/>
                    <a:pt x="822" y="1819"/>
                  </a:cubicBezTo>
                  <a:cubicBezTo>
                    <a:pt x="824" y="1818"/>
                    <a:pt x="825" y="1817"/>
                    <a:pt x="826" y="1815"/>
                  </a:cubicBezTo>
                  <a:cubicBezTo>
                    <a:pt x="835" y="1807"/>
                    <a:pt x="844" y="1798"/>
                    <a:pt x="852" y="1789"/>
                  </a:cubicBezTo>
                  <a:cubicBezTo>
                    <a:pt x="854" y="1788"/>
                    <a:pt x="856" y="1787"/>
                    <a:pt x="859" y="1786"/>
                  </a:cubicBezTo>
                  <a:cubicBezTo>
                    <a:pt x="861" y="1787"/>
                    <a:pt x="863" y="1785"/>
                    <a:pt x="865" y="1783"/>
                  </a:cubicBezTo>
                  <a:cubicBezTo>
                    <a:pt x="874" y="1773"/>
                    <a:pt x="882" y="1764"/>
                    <a:pt x="891" y="1754"/>
                  </a:cubicBezTo>
                  <a:cubicBezTo>
                    <a:pt x="892" y="1753"/>
                    <a:pt x="893" y="1751"/>
                    <a:pt x="894" y="1750"/>
                  </a:cubicBezTo>
                  <a:cubicBezTo>
                    <a:pt x="903" y="1741"/>
                    <a:pt x="912" y="1732"/>
                    <a:pt x="920" y="1722"/>
                  </a:cubicBezTo>
                  <a:cubicBezTo>
                    <a:pt x="924" y="1718"/>
                    <a:pt x="930" y="1715"/>
                    <a:pt x="930" y="1709"/>
                  </a:cubicBezTo>
                  <a:cubicBezTo>
                    <a:pt x="930" y="1691"/>
                    <a:pt x="933" y="1674"/>
                    <a:pt x="930" y="1656"/>
                  </a:cubicBezTo>
                  <a:cubicBezTo>
                    <a:pt x="931" y="1650"/>
                    <a:pt x="930" y="1643"/>
                    <a:pt x="931" y="1636"/>
                  </a:cubicBezTo>
                  <a:cubicBezTo>
                    <a:pt x="932" y="1618"/>
                    <a:pt x="930" y="1602"/>
                    <a:pt x="915" y="1589"/>
                  </a:cubicBezTo>
                  <a:cubicBezTo>
                    <a:pt x="906" y="1579"/>
                    <a:pt x="905" y="1578"/>
                    <a:pt x="896" y="1589"/>
                  </a:cubicBezTo>
                  <a:cubicBezTo>
                    <a:pt x="894" y="1592"/>
                    <a:pt x="893" y="1596"/>
                    <a:pt x="894" y="1600"/>
                  </a:cubicBezTo>
                  <a:cubicBezTo>
                    <a:pt x="897" y="1608"/>
                    <a:pt x="896" y="1616"/>
                    <a:pt x="894" y="1624"/>
                  </a:cubicBezTo>
                  <a:cubicBezTo>
                    <a:pt x="893" y="1626"/>
                    <a:pt x="892" y="1628"/>
                    <a:pt x="891" y="1630"/>
                  </a:cubicBezTo>
                  <a:cubicBezTo>
                    <a:pt x="882" y="1640"/>
                    <a:pt x="872" y="1645"/>
                    <a:pt x="859" y="1646"/>
                  </a:cubicBezTo>
                  <a:cubicBezTo>
                    <a:pt x="844" y="1644"/>
                    <a:pt x="835" y="1635"/>
                    <a:pt x="826" y="1624"/>
                  </a:cubicBezTo>
                  <a:cubicBezTo>
                    <a:pt x="827" y="1624"/>
                    <a:pt x="827" y="1624"/>
                    <a:pt x="827" y="1624"/>
                  </a:cubicBezTo>
                  <a:cubicBezTo>
                    <a:pt x="824" y="1591"/>
                    <a:pt x="830" y="1581"/>
                    <a:pt x="859" y="1573"/>
                  </a:cubicBezTo>
                  <a:cubicBezTo>
                    <a:pt x="869" y="1577"/>
                    <a:pt x="877" y="1575"/>
                    <a:pt x="883" y="1565"/>
                  </a:cubicBezTo>
                  <a:cubicBezTo>
                    <a:pt x="884" y="1563"/>
                    <a:pt x="886" y="1561"/>
                    <a:pt x="887" y="1559"/>
                  </a:cubicBezTo>
                  <a:cubicBezTo>
                    <a:pt x="889" y="1558"/>
                    <a:pt x="890" y="1557"/>
                    <a:pt x="891" y="1555"/>
                  </a:cubicBezTo>
                  <a:cubicBezTo>
                    <a:pt x="901" y="1546"/>
                    <a:pt x="910" y="1536"/>
                    <a:pt x="919" y="1526"/>
                  </a:cubicBezTo>
                  <a:cubicBezTo>
                    <a:pt x="928" y="1520"/>
                    <a:pt x="931" y="1512"/>
                    <a:pt x="931" y="1501"/>
                  </a:cubicBezTo>
                  <a:cubicBezTo>
                    <a:pt x="930" y="1484"/>
                    <a:pt x="932" y="1466"/>
                    <a:pt x="931" y="1449"/>
                  </a:cubicBezTo>
                  <a:cubicBezTo>
                    <a:pt x="930" y="1441"/>
                    <a:pt x="929" y="1434"/>
                    <a:pt x="922" y="1429"/>
                  </a:cubicBezTo>
                  <a:cubicBezTo>
                    <a:pt x="917" y="1423"/>
                    <a:pt x="912" y="1418"/>
                    <a:pt x="908" y="1413"/>
                  </a:cubicBezTo>
                  <a:cubicBezTo>
                    <a:pt x="904" y="1407"/>
                    <a:pt x="901" y="1407"/>
                    <a:pt x="895" y="1413"/>
                  </a:cubicBezTo>
                  <a:cubicBezTo>
                    <a:pt x="867" y="1443"/>
                    <a:pt x="838" y="1473"/>
                    <a:pt x="808" y="1502"/>
                  </a:cubicBezTo>
                  <a:cubicBezTo>
                    <a:pt x="800" y="1510"/>
                    <a:pt x="797" y="1516"/>
                    <a:pt x="799" y="1527"/>
                  </a:cubicBezTo>
                  <a:cubicBezTo>
                    <a:pt x="799" y="1537"/>
                    <a:pt x="799" y="1548"/>
                    <a:pt x="799" y="1559"/>
                  </a:cubicBezTo>
                  <a:cubicBezTo>
                    <a:pt x="799" y="1563"/>
                    <a:pt x="798" y="1567"/>
                    <a:pt x="798" y="1571"/>
                  </a:cubicBezTo>
                  <a:cubicBezTo>
                    <a:pt x="798" y="1577"/>
                    <a:pt x="799" y="1583"/>
                    <a:pt x="793" y="1588"/>
                  </a:cubicBezTo>
                  <a:cubicBezTo>
                    <a:pt x="782" y="1598"/>
                    <a:pt x="775" y="1609"/>
                    <a:pt x="781" y="1624"/>
                  </a:cubicBezTo>
                  <a:cubicBezTo>
                    <a:pt x="779" y="1644"/>
                    <a:pt x="765" y="1658"/>
                    <a:pt x="747" y="1658"/>
                  </a:cubicBezTo>
                  <a:cubicBezTo>
                    <a:pt x="729" y="1659"/>
                    <a:pt x="714" y="1645"/>
                    <a:pt x="711" y="1624"/>
                  </a:cubicBezTo>
                  <a:cubicBezTo>
                    <a:pt x="710" y="1601"/>
                    <a:pt x="730" y="1582"/>
                    <a:pt x="755" y="1587"/>
                  </a:cubicBezTo>
                  <a:cubicBezTo>
                    <a:pt x="759" y="1588"/>
                    <a:pt x="761" y="1586"/>
                    <a:pt x="763" y="1583"/>
                  </a:cubicBezTo>
                  <a:cubicBezTo>
                    <a:pt x="772" y="1576"/>
                    <a:pt x="773" y="1567"/>
                    <a:pt x="772" y="1557"/>
                  </a:cubicBezTo>
                  <a:cubicBezTo>
                    <a:pt x="772" y="1550"/>
                    <a:pt x="772" y="1543"/>
                    <a:pt x="772" y="1535"/>
                  </a:cubicBezTo>
                  <a:cubicBezTo>
                    <a:pt x="772" y="1535"/>
                    <a:pt x="773" y="1535"/>
                    <a:pt x="773" y="1534"/>
                  </a:cubicBezTo>
                  <a:cubicBezTo>
                    <a:pt x="772" y="1534"/>
                    <a:pt x="772" y="1534"/>
                    <a:pt x="772" y="1535"/>
                  </a:cubicBezTo>
                  <a:cubicBezTo>
                    <a:pt x="763" y="1538"/>
                    <a:pt x="759" y="1547"/>
                    <a:pt x="753" y="1553"/>
                  </a:cubicBezTo>
                  <a:cubicBezTo>
                    <a:pt x="732" y="1573"/>
                    <a:pt x="711" y="1595"/>
                    <a:pt x="691" y="1616"/>
                  </a:cubicBezTo>
                  <a:cubicBezTo>
                    <a:pt x="687" y="1620"/>
                    <a:pt x="681" y="1624"/>
                    <a:pt x="684" y="1631"/>
                  </a:cubicBezTo>
                  <a:cubicBezTo>
                    <a:pt x="687" y="1640"/>
                    <a:pt x="686" y="1648"/>
                    <a:pt x="684" y="1656"/>
                  </a:cubicBezTo>
                  <a:cubicBezTo>
                    <a:pt x="679" y="1664"/>
                    <a:pt x="672" y="1671"/>
                    <a:pt x="663" y="1675"/>
                  </a:cubicBezTo>
                  <a:cubicBezTo>
                    <a:pt x="652" y="1677"/>
                    <a:pt x="641" y="1677"/>
                    <a:pt x="631" y="1671"/>
                  </a:cubicBezTo>
                  <a:cubicBezTo>
                    <a:pt x="627" y="1666"/>
                    <a:pt x="623" y="1661"/>
                    <a:pt x="619" y="1656"/>
                  </a:cubicBezTo>
                  <a:cubicBezTo>
                    <a:pt x="615" y="1646"/>
                    <a:pt x="615" y="1635"/>
                    <a:pt x="619" y="1625"/>
                  </a:cubicBezTo>
                  <a:cubicBezTo>
                    <a:pt x="623" y="1620"/>
                    <a:pt x="627" y="1616"/>
                    <a:pt x="631" y="1611"/>
                  </a:cubicBezTo>
                  <a:cubicBezTo>
                    <a:pt x="639" y="1608"/>
                    <a:pt x="647" y="1602"/>
                    <a:pt x="656" y="1605"/>
                  </a:cubicBezTo>
                  <a:cubicBezTo>
                    <a:pt x="663" y="1608"/>
                    <a:pt x="666" y="1605"/>
                    <a:pt x="671" y="1601"/>
                  </a:cubicBezTo>
                  <a:cubicBezTo>
                    <a:pt x="699" y="1572"/>
                    <a:pt x="728" y="1543"/>
                    <a:pt x="756" y="1514"/>
                  </a:cubicBezTo>
                  <a:cubicBezTo>
                    <a:pt x="813" y="1457"/>
                    <a:pt x="870" y="1400"/>
                    <a:pt x="926" y="1343"/>
                  </a:cubicBezTo>
                  <a:cubicBezTo>
                    <a:pt x="929" y="1340"/>
                    <a:pt x="932" y="1337"/>
                    <a:pt x="932" y="1332"/>
                  </a:cubicBezTo>
                  <a:cubicBezTo>
                    <a:pt x="931" y="1321"/>
                    <a:pt x="931" y="1310"/>
                    <a:pt x="930" y="1299"/>
                  </a:cubicBezTo>
                  <a:cubicBezTo>
                    <a:pt x="931" y="1290"/>
                    <a:pt x="931" y="1280"/>
                    <a:pt x="931" y="1271"/>
                  </a:cubicBezTo>
                  <a:cubicBezTo>
                    <a:pt x="932" y="1257"/>
                    <a:pt x="929" y="1245"/>
                    <a:pt x="917" y="1234"/>
                  </a:cubicBezTo>
                  <a:cubicBezTo>
                    <a:pt x="903" y="1223"/>
                    <a:pt x="903" y="1222"/>
                    <a:pt x="891" y="1236"/>
                  </a:cubicBezTo>
                  <a:cubicBezTo>
                    <a:pt x="880" y="1246"/>
                    <a:pt x="869" y="1256"/>
                    <a:pt x="859" y="1267"/>
                  </a:cubicBezTo>
                  <a:cubicBezTo>
                    <a:pt x="847" y="1277"/>
                    <a:pt x="836" y="1288"/>
                    <a:pt x="826" y="1299"/>
                  </a:cubicBezTo>
                  <a:cubicBezTo>
                    <a:pt x="815" y="1309"/>
                    <a:pt x="804" y="1320"/>
                    <a:pt x="794" y="1332"/>
                  </a:cubicBezTo>
                  <a:cubicBezTo>
                    <a:pt x="782" y="1342"/>
                    <a:pt x="771" y="1353"/>
                    <a:pt x="761" y="1364"/>
                  </a:cubicBezTo>
                  <a:cubicBezTo>
                    <a:pt x="750" y="1375"/>
                    <a:pt x="739" y="1386"/>
                    <a:pt x="728" y="1396"/>
                  </a:cubicBezTo>
                  <a:cubicBezTo>
                    <a:pt x="719" y="1406"/>
                    <a:pt x="705" y="1412"/>
                    <a:pt x="710" y="1429"/>
                  </a:cubicBezTo>
                  <a:cubicBezTo>
                    <a:pt x="710" y="1440"/>
                    <a:pt x="710" y="1451"/>
                    <a:pt x="710" y="1461"/>
                  </a:cubicBezTo>
                  <a:cubicBezTo>
                    <a:pt x="710" y="1466"/>
                    <a:pt x="710" y="1470"/>
                    <a:pt x="710" y="1474"/>
                  </a:cubicBezTo>
                  <a:cubicBezTo>
                    <a:pt x="709" y="1481"/>
                    <a:pt x="711" y="1488"/>
                    <a:pt x="704" y="1494"/>
                  </a:cubicBezTo>
                  <a:cubicBezTo>
                    <a:pt x="702" y="1497"/>
                    <a:pt x="699" y="1500"/>
                    <a:pt x="696" y="1503"/>
                  </a:cubicBezTo>
                  <a:cubicBezTo>
                    <a:pt x="688" y="1509"/>
                    <a:pt x="682" y="1519"/>
                    <a:pt x="674" y="1526"/>
                  </a:cubicBezTo>
                  <a:cubicBezTo>
                    <a:pt x="671" y="1530"/>
                    <a:pt x="667" y="1534"/>
                    <a:pt x="664" y="1537"/>
                  </a:cubicBezTo>
                  <a:cubicBezTo>
                    <a:pt x="656" y="1544"/>
                    <a:pt x="650" y="1552"/>
                    <a:pt x="644" y="1559"/>
                  </a:cubicBezTo>
                  <a:cubicBezTo>
                    <a:pt x="638" y="1564"/>
                    <a:pt x="634" y="1570"/>
                    <a:pt x="628" y="1575"/>
                  </a:cubicBezTo>
                  <a:cubicBezTo>
                    <a:pt x="619" y="1583"/>
                    <a:pt x="615" y="1598"/>
                    <a:pt x="599" y="1596"/>
                  </a:cubicBezTo>
                  <a:cubicBezTo>
                    <a:pt x="588" y="1596"/>
                    <a:pt x="577" y="1596"/>
                    <a:pt x="566" y="1596"/>
                  </a:cubicBezTo>
                  <a:cubicBezTo>
                    <a:pt x="555" y="1597"/>
                    <a:pt x="544" y="1595"/>
                    <a:pt x="533" y="1598"/>
                  </a:cubicBezTo>
                  <a:cubicBezTo>
                    <a:pt x="524" y="1606"/>
                    <a:pt x="515" y="1615"/>
                    <a:pt x="506" y="1624"/>
                  </a:cubicBezTo>
                  <a:cubicBezTo>
                    <a:pt x="503" y="1626"/>
                    <a:pt x="501" y="1627"/>
                    <a:pt x="499" y="1629"/>
                  </a:cubicBezTo>
                  <a:cubicBezTo>
                    <a:pt x="498" y="1629"/>
                    <a:pt x="497" y="1629"/>
                    <a:pt x="497" y="1629"/>
                  </a:cubicBezTo>
                  <a:cubicBezTo>
                    <a:pt x="456" y="1628"/>
                    <a:pt x="416" y="1628"/>
                    <a:pt x="376" y="1628"/>
                  </a:cubicBezTo>
                  <a:cubicBezTo>
                    <a:pt x="374" y="1628"/>
                    <a:pt x="372" y="1629"/>
                    <a:pt x="371" y="1630"/>
                  </a:cubicBezTo>
                  <a:cubicBezTo>
                    <a:pt x="355" y="1644"/>
                    <a:pt x="355" y="1644"/>
                    <a:pt x="371" y="1657"/>
                  </a:cubicBezTo>
                  <a:cubicBezTo>
                    <a:pt x="371" y="1657"/>
                    <a:pt x="371" y="1657"/>
                    <a:pt x="371" y="1657"/>
                  </a:cubicBezTo>
                  <a:close/>
                  <a:moveTo>
                    <a:pt x="641" y="872"/>
                  </a:moveTo>
                  <a:cubicBezTo>
                    <a:pt x="641" y="874"/>
                    <a:pt x="641" y="875"/>
                    <a:pt x="641" y="876"/>
                  </a:cubicBezTo>
                  <a:cubicBezTo>
                    <a:pt x="641" y="887"/>
                    <a:pt x="641" y="898"/>
                    <a:pt x="641" y="909"/>
                  </a:cubicBezTo>
                  <a:cubicBezTo>
                    <a:pt x="640" y="917"/>
                    <a:pt x="640" y="924"/>
                    <a:pt x="640" y="932"/>
                  </a:cubicBezTo>
                  <a:cubicBezTo>
                    <a:pt x="640" y="937"/>
                    <a:pt x="642" y="940"/>
                    <a:pt x="645" y="944"/>
                  </a:cubicBezTo>
                  <a:cubicBezTo>
                    <a:pt x="667" y="965"/>
                    <a:pt x="689" y="987"/>
                    <a:pt x="711" y="1009"/>
                  </a:cubicBezTo>
                  <a:cubicBezTo>
                    <a:pt x="719" y="1016"/>
                    <a:pt x="726" y="1031"/>
                    <a:pt x="735" y="1030"/>
                  </a:cubicBezTo>
                  <a:cubicBezTo>
                    <a:pt x="745" y="1028"/>
                    <a:pt x="754" y="1016"/>
                    <a:pt x="761" y="1006"/>
                  </a:cubicBezTo>
                  <a:cubicBezTo>
                    <a:pt x="771" y="996"/>
                    <a:pt x="781" y="986"/>
                    <a:pt x="791" y="976"/>
                  </a:cubicBezTo>
                  <a:cubicBezTo>
                    <a:pt x="797" y="971"/>
                    <a:pt x="805" y="968"/>
                    <a:pt x="805" y="958"/>
                  </a:cubicBezTo>
                  <a:cubicBezTo>
                    <a:pt x="804" y="942"/>
                    <a:pt x="804" y="925"/>
                    <a:pt x="804" y="909"/>
                  </a:cubicBezTo>
                  <a:cubicBezTo>
                    <a:pt x="804" y="904"/>
                    <a:pt x="804" y="900"/>
                    <a:pt x="805" y="895"/>
                  </a:cubicBezTo>
                  <a:cubicBezTo>
                    <a:pt x="805" y="886"/>
                    <a:pt x="803" y="879"/>
                    <a:pt x="794" y="876"/>
                  </a:cubicBezTo>
                  <a:cubicBezTo>
                    <a:pt x="794" y="876"/>
                    <a:pt x="794" y="876"/>
                    <a:pt x="794" y="876"/>
                  </a:cubicBezTo>
                  <a:cubicBezTo>
                    <a:pt x="792" y="871"/>
                    <a:pt x="792" y="866"/>
                    <a:pt x="792" y="861"/>
                  </a:cubicBezTo>
                  <a:cubicBezTo>
                    <a:pt x="792" y="806"/>
                    <a:pt x="791" y="752"/>
                    <a:pt x="791" y="697"/>
                  </a:cubicBezTo>
                  <a:cubicBezTo>
                    <a:pt x="791" y="694"/>
                    <a:pt x="789" y="693"/>
                    <a:pt x="788" y="691"/>
                  </a:cubicBezTo>
                  <a:cubicBezTo>
                    <a:pt x="764" y="666"/>
                    <a:pt x="740" y="640"/>
                    <a:pt x="716" y="614"/>
                  </a:cubicBezTo>
                  <a:cubicBezTo>
                    <a:pt x="710" y="607"/>
                    <a:pt x="703" y="601"/>
                    <a:pt x="696" y="595"/>
                  </a:cubicBezTo>
                  <a:cubicBezTo>
                    <a:pt x="693" y="591"/>
                    <a:pt x="690" y="587"/>
                    <a:pt x="686" y="584"/>
                  </a:cubicBezTo>
                  <a:cubicBezTo>
                    <a:pt x="683" y="579"/>
                    <a:pt x="680" y="577"/>
                    <a:pt x="675" y="580"/>
                  </a:cubicBezTo>
                  <a:cubicBezTo>
                    <a:pt x="669" y="583"/>
                    <a:pt x="662" y="582"/>
                    <a:pt x="655" y="581"/>
                  </a:cubicBezTo>
                  <a:cubicBezTo>
                    <a:pt x="647" y="578"/>
                    <a:pt x="640" y="573"/>
                    <a:pt x="634" y="566"/>
                  </a:cubicBezTo>
                  <a:cubicBezTo>
                    <a:pt x="632" y="561"/>
                    <a:pt x="630" y="556"/>
                    <a:pt x="629" y="552"/>
                  </a:cubicBezTo>
                  <a:cubicBezTo>
                    <a:pt x="627" y="527"/>
                    <a:pt x="643" y="511"/>
                    <a:pt x="664" y="509"/>
                  </a:cubicBezTo>
                  <a:cubicBezTo>
                    <a:pt x="692" y="513"/>
                    <a:pt x="702" y="526"/>
                    <a:pt x="697" y="553"/>
                  </a:cubicBezTo>
                  <a:cubicBezTo>
                    <a:pt x="696" y="559"/>
                    <a:pt x="699" y="562"/>
                    <a:pt x="703" y="566"/>
                  </a:cubicBezTo>
                  <a:cubicBezTo>
                    <a:pt x="703" y="548"/>
                    <a:pt x="703" y="531"/>
                    <a:pt x="703" y="515"/>
                  </a:cubicBezTo>
                  <a:cubicBezTo>
                    <a:pt x="703" y="505"/>
                    <a:pt x="703" y="495"/>
                    <a:pt x="703" y="486"/>
                  </a:cubicBezTo>
                  <a:cubicBezTo>
                    <a:pt x="703" y="481"/>
                    <a:pt x="702" y="478"/>
                    <a:pt x="699" y="475"/>
                  </a:cubicBezTo>
                  <a:cubicBezTo>
                    <a:pt x="685" y="460"/>
                    <a:pt x="670" y="445"/>
                    <a:pt x="657" y="429"/>
                  </a:cubicBezTo>
                  <a:cubicBezTo>
                    <a:pt x="650" y="420"/>
                    <a:pt x="642" y="417"/>
                    <a:pt x="631" y="419"/>
                  </a:cubicBezTo>
                  <a:cubicBezTo>
                    <a:pt x="620" y="419"/>
                    <a:pt x="609" y="419"/>
                    <a:pt x="599" y="419"/>
                  </a:cubicBezTo>
                  <a:cubicBezTo>
                    <a:pt x="584" y="415"/>
                    <a:pt x="575" y="423"/>
                    <a:pt x="566" y="433"/>
                  </a:cubicBezTo>
                  <a:cubicBezTo>
                    <a:pt x="563" y="435"/>
                    <a:pt x="560" y="438"/>
                    <a:pt x="556" y="441"/>
                  </a:cubicBezTo>
                  <a:cubicBezTo>
                    <a:pt x="548" y="446"/>
                    <a:pt x="544" y="453"/>
                    <a:pt x="545" y="463"/>
                  </a:cubicBezTo>
                  <a:cubicBezTo>
                    <a:pt x="546" y="484"/>
                    <a:pt x="545" y="506"/>
                    <a:pt x="545" y="527"/>
                  </a:cubicBezTo>
                  <a:cubicBezTo>
                    <a:pt x="545" y="532"/>
                    <a:pt x="544" y="538"/>
                    <a:pt x="549" y="542"/>
                  </a:cubicBezTo>
                  <a:cubicBezTo>
                    <a:pt x="558" y="551"/>
                    <a:pt x="566" y="561"/>
                    <a:pt x="576" y="569"/>
                  </a:cubicBezTo>
                  <a:cubicBezTo>
                    <a:pt x="590" y="581"/>
                    <a:pt x="600" y="594"/>
                    <a:pt x="596" y="614"/>
                  </a:cubicBezTo>
                  <a:cubicBezTo>
                    <a:pt x="596" y="615"/>
                    <a:pt x="597" y="616"/>
                    <a:pt x="597" y="616"/>
                  </a:cubicBezTo>
                  <a:cubicBezTo>
                    <a:pt x="597" y="627"/>
                    <a:pt x="597" y="638"/>
                    <a:pt x="597" y="649"/>
                  </a:cubicBezTo>
                  <a:cubicBezTo>
                    <a:pt x="596" y="660"/>
                    <a:pt x="596" y="671"/>
                    <a:pt x="597" y="681"/>
                  </a:cubicBezTo>
                  <a:cubicBezTo>
                    <a:pt x="597" y="683"/>
                    <a:pt x="597" y="685"/>
                    <a:pt x="597" y="686"/>
                  </a:cubicBezTo>
                  <a:cubicBezTo>
                    <a:pt x="619" y="707"/>
                    <a:pt x="639" y="729"/>
                    <a:pt x="662" y="748"/>
                  </a:cubicBezTo>
                  <a:cubicBezTo>
                    <a:pt x="668" y="755"/>
                    <a:pt x="703" y="758"/>
                    <a:pt x="709" y="752"/>
                  </a:cubicBezTo>
                  <a:cubicBezTo>
                    <a:pt x="710" y="751"/>
                    <a:pt x="710" y="750"/>
                    <a:pt x="711" y="749"/>
                  </a:cubicBezTo>
                  <a:cubicBezTo>
                    <a:pt x="715" y="742"/>
                    <a:pt x="721" y="737"/>
                    <a:pt x="729" y="733"/>
                  </a:cubicBezTo>
                  <a:cubicBezTo>
                    <a:pt x="740" y="730"/>
                    <a:pt x="751" y="732"/>
                    <a:pt x="761" y="737"/>
                  </a:cubicBezTo>
                  <a:cubicBezTo>
                    <a:pt x="765" y="741"/>
                    <a:pt x="768" y="744"/>
                    <a:pt x="771" y="747"/>
                  </a:cubicBezTo>
                  <a:cubicBezTo>
                    <a:pt x="776" y="757"/>
                    <a:pt x="778" y="768"/>
                    <a:pt x="776" y="779"/>
                  </a:cubicBezTo>
                  <a:cubicBezTo>
                    <a:pt x="772" y="786"/>
                    <a:pt x="767" y="793"/>
                    <a:pt x="761" y="798"/>
                  </a:cubicBezTo>
                  <a:cubicBezTo>
                    <a:pt x="751" y="804"/>
                    <a:pt x="740" y="804"/>
                    <a:pt x="729" y="801"/>
                  </a:cubicBezTo>
                  <a:cubicBezTo>
                    <a:pt x="720" y="798"/>
                    <a:pt x="714" y="793"/>
                    <a:pt x="710" y="786"/>
                  </a:cubicBezTo>
                  <a:cubicBezTo>
                    <a:pt x="705" y="779"/>
                    <a:pt x="705" y="779"/>
                    <a:pt x="694" y="782"/>
                  </a:cubicBezTo>
                  <a:cubicBezTo>
                    <a:pt x="707" y="791"/>
                    <a:pt x="714" y="805"/>
                    <a:pt x="728" y="812"/>
                  </a:cubicBezTo>
                  <a:cubicBezTo>
                    <a:pt x="728" y="812"/>
                    <a:pt x="728" y="812"/>
                    <a:pt x="728" y="812"/>
                  </a:cubicBezTo>
                  <a:cubicBezTo>
                    <a:pt x="729" y="816"/>
                    <a:pt x="730" y="818"/>
                    <a:pt x="734" y="816"/>
                  </a:cubicBezTo>
                  <a:cubicBezTo>
                    <a:pt x="743" y="812"/>
                    <a:pt x="752" y="814"/>
                    <a:pt x="761" y="816"/>
                  </a:cubicBezTo>
                  <a:cubicBezTo>
                    <a:pt x="773" y="822"/>
                    <a:pt x="780" y="831"/>
                    <a:pt x="783" y="844"/>
                  </a:cubicBezTo>
                  <a:cubicBezTo>
                    <a:pt x="784" y="855"/>
                    <a:pt x="781" y="865"/>
                    <a:pt x="774" y="874"/>
                  </a:cubicBezTo>
                  <a:cubicBezTo>
                    <a:pt x="770" y="877"/>
                    <a:pt x="765" y="880"/>
                    <a:pt x="761" y="883"/>
                  </a:cubicBezTo>
                  <a:cubicBezTo>
                    <a:pt x="751" y="886"/>
                    <a:pt x="741" y="886"/>
                    <a:pt x="731" y="883"/>
                  </a:cubicBezTo>
                  <a:cubicBezTo>
                    <a:pt x="728" y="880"/>
                    <a:pt x="724" y="877"/>
                    <a:pt x="720" y="874"/>
                  </a:cubicBezTo>
                  <a:cubicBezTo>
                    <a:pt x="713" y="865"/>
                    <a:pt x="710" y="855"/>
                    <a:pt x="711" y="844"/>
                  </a:cubicBezTo>
                  <a:cubicBezTo>
                    <a:pt x="714" y="840"/>
                    <a:pt x="714" y="836"/>
                    <a:pt x="710" y="833"/>
                  </a:cubicBezTo>
                  <a:cubicBezTo>
                    <a:pt x="705" y="829"/>
                    <a:pt x="701" y="824"/>
                    <a:pt x="696" y="820"/>
                  </a:cubicBezTo>
                  <a:cubicBezTo>
                    <a:pt x="694" y="816"/>
                    <a:pt x="691" y="814"/>
                    <a:pt x="688" y="811"/>
                  </a:cubicBezTo>
                  <a:cubicBezTo>
                    <a:pt x="681" y="804"/>
                    <a:pt x="674" y="796"/>
                    <a:pt x="666" y="790"/>
                  </a:cubicBezTo>
                  <a:cubicBezTo>
                    <a:pt x="662" y="785"/>
                    <a:pt x="658" y="780"/>
                    <a:pt x="653" y="777"/>
                  </a:cubicBezTo>
                  <a:cubicBezTo>
                    <a:pt x="646" y="769"/>
                    <a:pt x="639" y="762"/>
                    <a:pt x="631" y="755"/>
                  </a:cubicBezTo>
                  <a:cubicBezTo>
                    <a:pt x="627" y="751"/>
                    <a:pt x="624" y="746"/>
                    <a:pt x="618" y="744"/>
                  </a:cubicBezTo>
                  <a:cubicBezTo>
                    <a:pt x="612" y="737"/>
                    <a:pt x="605" y="731"/>
                    <a:pt x="599" y="724"/>
                  </a:cubicBezTo>
                  <a:cubicBezTo>
                    <a:pt x="595" y="721"/>
                    <a:pt x="592" y="717"/>
                    <a:pt x="588" y="714"/>
                  </a:cubicBezTo>
                  <a:cubicBezTo>
                    <a:pt x="580" y="704"/>
                    <a:pt x="567" y="697"/>
                    <a:pt x="570" y="681"/>
                  </a:cubicBezTo>
                  <a:cubicBezTo>
                    <a:pt x="570" y="656"/>
                    <a:pt x="570" y="630"/>
                    <a:pt x="570" y="605"/>
                  </a:cubicBezTo>
                  <a:cubicBezTo>
                    <a:pt x="570" y="603"/>
                    <a:pt x="571" y="600"/>
                    <a:pt x="568" y="599"/>
                  </a:cubicBezTo>
                  <a:cubicBezTo>
                    <a:pt x="553" y="583"/>
                    <a:pt x="537" y="566"/>
                    <a:pt x="520" y="551"/>
                  </a:cubicBezTo>
                  <a:cubicBezTo>
                    <a:pt x="520" y="541"/>
                    <a:pt x="520" y="530"/>
                    <a:pt x="520" y="519"/>
                  </a:cubicBezTo>
                  <a:cubicBezTo>
                    <a:pt x="521" y="508"/>
                    <a:pt x="521" y="497"/>
                    <a:pt x="520" y="486"/>
                  </a:cubicBezTo>
                  <a:cubicBezTo>
                    <a:pt x="520" y="476"/>
                    <a:pt x="520" y="465"/>
                    <a:pt x="520" y="454"/>
                  </a:cubicBezTo>
                  <a:cubicBezTo>
                    <a:pt x="518" y="441"/>
                    <a:pt x="524" y="432"/>
                    <a:pt x="535" y="426"/>
                  </a:cubicBezTo>
                  <a:cubicBezTo>
                    <a:pt x="542" y="421"/>
                    <a:pt x="541" y="416"/>
                    <a:pt x="534" y="412"/>
                  </a:cubicBezTo>
                  <a:cubicBezTo>
                    <a:pt x="530" y="408"/>
                    <a:pt x="529" y="401"/>
                    <a:pt x="521" y="403"/>
                  </a:cubicBezTo>
                  <a:cubicBezTo>
                    <a:pt x="515" y="405"/>
                    <a:pt x="509" y="404"/>
                    <a:pt x="503" y="404"/>
                  </a:cubicBezTo>
                  <a:cubicBezTo>
                    <a:pt x="495" y="401"/>
                    <a:pt x="488" y="396"/>
                    <a:pt x="482" y="389"/>
                  </a:cubicBezTo>
                  <a:cubicBezTo>
                    <a:pt x="477" y="378"/>
                    <a:pt x="475" y="368"/>
                    <a:pt x="478" y="357"/>
                  </a:cubicBezTo>
                  <a:cubicBezTo>
                    <a:pt x="483" y="344"/>
                    <a:pt x="493" y="338"/>
                    <a:pt x="504" y="333"/>
                  </a:cubicBezTo>
                  <a:cubicBezTo>
                    <a:pt x="513" y="331"/>
                    <a:pt x="523" y="333"/>
                    <a:pt x="531" y="337"/>
                  </a:cubicBezTo>
                  <a:cubicBezTo>
                    <a:pt x="539" y="343"/>
                    <a:pt x="545" y="350"/>
                    <a:pt x="548" y="359"/>
                  </a:cubicBezTo>
                  <a:cubicBezTo>
                    <a:pt x="549" y="366"/>
                    <a:pt x="550" y="373"/>
                    <a:pt x="547" y="380"/>
                  </a:cubicBezTo>
                  <a:cubicBezTo>
                    <a:pt x="545" y="384"/>
                    <a:pt x="547" y="387"/>
                    <a:pt x="551" y="389"/>
                  </a:cubicBezTo>
                  <a:cubicBezTo>
                    <a:pt x="556" y="392"/>
                    <a:pt x="558" y="404"/>
                    <a:pt x="566" y="398"/>
                  </a:cubicBezTo>
                  <a:cubicBezTo>
                    <a:pt x="572" y="394"/>
                    <a:pt x="577" y="393"/>
                    <a:pt x="583" y="393"/>
                  </a:cubicBezTo>
                  <a:cubicBezTo>
                    <a:pt x="597" y="393"/>
                    <a:pt x="611" y="393"/>
                    <a:pt x="626" y="393"/>
                  </a:cubicBezTo>
                  <a:cubicBezTo>
                    <a:pt x="629" y="393"/>
                    <a:pt x="634" y="395"/>
                    <a:pt x="633" y="389"/>
                  </a:cubicBezTo>
                  <a:cubicBezTo>
                    <a:pt x="633" y="356"/>
                    <a:pt x="634" y="323"/>
                    <a:pt x="634" y="290"/>
                  </a:cubicBezTo>
                  <a:cubicBezTo>
                    <a:pt x="634" y="287"/>
                    <a:pt x="634" y="284"/>
                    <a:pt x="631" y="283"/>
                  </a:cubicBezTo>
                  <a:cubicBezTo>
                    <a:pt x="604" y="252"/>
                    <a:pt x="576" y="223"/>
                    <a:pt x="547" y="194"/>
                  </a:cubicBezTo>
                  <a:cubicBezTo>
                    <a:pt x="546" y="191"/>
                    <a:pt x="543" y="191"/>
                    <a:pt x="541" y="191"/>
                  </a:cubicBezTo>
                  <a:cubicBezTo>
                    <a:pt x="507" y="191"/>
                    <a:pt x="474" y="191"/>
                    <a:pt x="440" y="191"/>
                  </a:cubicBezTo>
                  <a:cubicBezTo>
                    <a:pt x="438" y="191"/>
                    <a:pt x="435" y="191"/>
                    <a:pt x="434" y="194"/>
                  </a:cubicBezTo>
                  <a:cubicBezTo>
                    <a:pt x="428" y="199"/>
                    <a:pt x="423" y="204"/>
                    <a:pt x="416" y="208"/>
                  </a:cubicBezTo>
                  <a:cubicBezTo>
                    <a:pt x="394" y="219"/>
                    <a:pt x="390" y="237"/>
                    <a:pt x="394" y="259"/>
                  </a:cubicBezTo>
                  <a:cubicBezTo>
                    <a:pt x="394" y="270"/>
                    <a:pt x="394" y="281"/>
                    <a:pt x="394" y="291"/>
                  </a:cubicBezTo>
                  <a:cubicBezTo>
                    <a:pt x="394" y="302"/>
                    <a:pt x="394" y="313"/>
                    <a:pt x="394" y="324"/>
                  </a:cubicBezTo>
                  <a:cubicBezTo>
                    <a:pt x="394" y="335"/>
                    <a:pt x="394" y="346"/>
                    <a:pt x="394" y="356"/>
                  </a:cubicBezTo>
                  <a:cubicBezTo>
                    <a:pt x="394" y="367"/>
                    <a:pt x="394" y="378"/>
                    <a:pt x="394" y="389"/>
                  </a:cubicBezTo>
                  <a:cubicBezTo>
                    <a:pt x="393" y="396"/>
                    <a:pt x="394" y="403"/>
                    <a:pt x="393" y="409"/>
                  </a:cubicBezTo>
                  <a:cubicBezTo>
                    <a:pt x="392" y="418"/>
                    <a:pt x="396" y="421"/>
                    <a:pt x="403" y="418"/>
                  </a:cubicBezTo>
                  <a:cubicBezTo>
                    <a:pt x="409" y="419"/>
                    <a:pt x="416" y="422"/>
                    <a:pt x="419" y="414"/>
                  </a:cubicBezTo>
                  <a:cubicBezTo>
                    <a:pt x="423" y="406"/>
                    <a:pt x="429" y="402"/>
                    <a:pt x="436" y="398"/>
                  </a:cubicBezTo>
                  <a:cubicBezTo>
                    <a:pt x="447" y="395"/>
                    <a:pt x="458" y="396"/>
                    <a:pt x="468" y="400"/>
                  </a:cubicBezTo>
                  <a:cubicBezTo>
                    <a:pt x="476" y="407"/>
                    <a:pt x="483" y="414"/>
                    <a:pt x="486" y="424"/>
                  </a:cubicBezTo>
                  <a:cubicBezTo>
                    <a:pt x="487" y="435"/>
                    <a:pt x="484" y="445"/>
                    <a:pt x="479" y="454"/>
                  </a:cubicBezTo>
                  <a:cubicBezTo>
                    <a:pt x="475" y="457"/>
                    <a:pt x="470" y="461"/>
                    <a:pt x="466" y="465"/>
                  </a:cubicBezTo>
                  <a:cubicBezTo>
                    <a:pt x="456" y="468"/>
                    <a:pt x="446" y="468"/>
                    <a:pt x="436" y="466"/>
                  </a:cubicBezTo>
                  <a:cubicBezTo>
                    <a:pt x="429" y="463"/>
                    <a:pt x="424" y="458"/>
                    <a:pt x="419" y="452"/>
                  </a:cubicBezTo>
                  <a:cubicBezTo>
                    <a:pt x="417" y="444"/>
                    <a:pt x="412" y="444"/>
                    <a:pt x="405" y="444"/>
                  </a:cubicBezTo>
                  <a:cubicBezTo>
                    <a:pt x="390" y="444"/>
                    <a:pt x="382" y="454"/>
                    <a:pt x="372" y="463"/>
                  </a:cubicBezTo>
                  <a:cubicBezTo>
                    <a:pt x="360" y="474"/>
                    <a:pt x="360" y="474"/>
                    <a:pt x="371" y="486"/>
                  </a:cubicBezTo>
                  <a:cubicBezTo>
                    <a:pt x="382" y="497"/>
                    <a:pt x="393" y="508"/>
                    <a:pt x="403" y="519"/>
                  </a:cubicBezTo>
                  <a:cubicBezTo>
                    <a:pt x="409" y="530"/>
                    <a:pt x="404" y="541"/>
                    <a:pt x="406" y="552"/>
                  </a:cubicBezTo>
                  <a:cubicBezTo>
                    <a:pt x="406" y="562"/>
                    <a:pt x="406" y="573"/>
                    <a:pt x="406" y="584"/>
                  </a:cubicBezTo>
                  <a:cubicBezTo>
                    <a:pt x="406" y="595"/>
                    <a:pt x="406" y="606"/>
                    <a:pt x="406" y="617"/>
                  </a:cubicBezTo>
                  <a:cubicBezTo>
                    <a:pt x="406" y="636"/>
                    <a:pt x="406" y="656"/>
                    <a:pt x="406" y="677"/>
                  </a:cubicBezTo>
                  <a:cubicBezTo>
                    <a:pt x="412" y="673"/>
                    <a:pt x="412" y="673"/>
                    <a:pt x="412" y="669"/>
                  </a:cubicBezTo>
                  <a:cubicBezTo>
                    <a:pt x="409" y="648"/>
                    <a:pt x="419" y="634"/>
                    <a:pt x="436" y="625"/>
                  </a:cubicBezTo>
                  <a:cubicBezTo>
                    <a:pt x="447" y="623"/>
                    <a:pt x="458" y="624"/>
                    <a:pt x="469" y="629"/>
                  </a:cubicBezTo>
                  <a:cubicBezTo>
                    <a:pt x="476" y="634"/>
                    <a:pt x="481" y="641"/>
                    <a:pt x="484" y="649"/>
                  </a:cubicBezTo>
                  <a:cubicBezTo>
                    <a:pt x="488" y="660"/>
                    <a:pt x="485" y="671"/>
                    <a:pt x="479" y="681"/>
                  </a:cubicBezTo>
                  <a:cubicBezTo>
                    <a:pt x="476" y="684"/>
                    <a:pt x="472" y="687"/>
                    <a:pt x="469" y="691"/>
                  </a:cubicBezTo>
                  <a:cubicBezTo>
                    <a:pt x="458" y="696"/>
                    <a:pt x="447" y="697"/>
                    <a:pt x="436" y="694"/>
                  </a:cubicBezTo>
                  <a:cubicBezTo>
                    <a:pt x="435" y="693"/>
                    <a:pt x="432" y="692"/>
                    <a:pt x="431" y="693"/>
                  </a:cubicBezTo>
                  <a:cubicBezTo>
                    <a:pt x="424" y="700"/>
                    <a:pt x="415" y="705"/>
                    <a:pt x="410" y="714"/>
                  </a:cubicBezTo>
                  <a:cubicBezTo>
                    <a:pt x="410" y="714"/>
                    <a:pt x="410" y="714"/>
                    <a:pt x="410" y="714"/>
                  </a:cubicBezTo>
                  <a:cubicBezTo>
                    <a:pt x="408" y="713"/>
                    <a:pt x="407" y="714"/>
                    <a:pt x="407" y="716"/>
                  </a:cubicBezTo>
                  <a:cubicBezTo>
                    <a:pt x="405" y="726"/>
                    <a:pt x="406" y="736"/>
                    <a:pt x="406" y="747"/>
                  </a:cubicBezTo>
                  <a:cubicBezTo>
                    <a:pt x="404" y="760"/>
                    <a:pt x="406" y="772"/>
                    <a:pt x="419" y="779"/>
                  </a:cubicBezTo>
                  <a:cubicBezTo>
                    <a:pt x="423" y="785"/>
                    <a:pt x="430" y="789"/>
                    <a:pt x="436" y="795"/>
                  </a:cubicBezTo>
                  <a:cubicBezTo>
                    <a:pt x="441" y="801"/>
                    <a:pt x="447" y="807"/>
                    <a:pt x="453" y="812"/>
                  </a:cubicBezTo>
                  <a:cubicBezTo>
                    <a:pt x="469" y="829"/>
                    <a:pt x="469" y="829"/>
                    <a:pt x="486" y="812"/>
                  </a:cubicBezTo>
                  <a:cubicBezTo>
                    <a:pt x="487" y="811"/>
                    <a:pt x="488" y="810"/>
                    <a:pt x="490" y="809"/>
                  </a:cubicBezTo>
                  <a:cubicBezTo>
                    <a:pt x="500" y="801"/>
                    <a:pt x="506" y="792"/>
                    <a:pt x="501" y="779"/>
                  </a:cubicBezTo>
                  <a:cubicBezTo>
                    <a:pt x="502" y="774"/>
                    <a:pt x="500" y="768"/>
                    <a:pt x="504" y="764"/>
                  </a:cubicBezTo>
                  <a:cubicBezTo>
                    <a:pt x="509" y="759"/>
                    <a:pt x="514" y="754"/>
                    <a:pt x="518" y="748"/>
                  </a:cubicBezTo>
                  <a:cubicBezTo>
                    <a:pt x="523" y="747"/>
                    <a:pt x="529" y="745"/>
                    <a:pt x="534" y="744"/>
                  </a:cubicBezTo>
                  <a:cubicBezTo>
                    <a:pt x="557" y="745"/>
                    <a:pt x="567" y="752"/>
                    <a:pt x="575" y="775"/>
                  </a:cubicBezTo>
                  <a:cubicBezTo>
                    <a:pt x="574" y="803"/>
                    <a:pt x="562" y="815"/>
                    <a:pt x="534" y="816"/>
                  </a:cubicBezTo>
                  <a:cubicBezTo>
                    <a:pt x="524" y="812"/>
                    <a:pt x="518" y="815"/>
                    <a:pt x="510" y="823"/>
                  </a:cubicBezTo>
                  <a:cubicBezTo>
                    <a:pt x="486" y="847"/>
                    <a:pt x="461" y="870"/>
                    <a:pt x="436" y="894"/>
                  </a:cubicBezTo>
                  <a:cubicBezTo>
                    <a:pt x="433" y="897"/>
                    <a:pt x="431" y="901"/>
                    <a:pt x="431" y="906"/>
                  </a:cubicBezTo>
                  <a:cubicBezTo>
                    <a:pt x="432" y="918"/>
                    <a:pt x="432" y="930"/>
                    <a:pt x="432" y="942"/>
                  </a:cubicBezTo>
                  <a:cubicBezTo>
                    <a:pt x="430" y="957"/>
                    <a:pt x="433" y="973"/>
                    <a:pt x="432" y="989"/>
                  </a:cubicBezTo>
                  <a:cubicBezTo>
                    <a:pt x="431" y="997"/>
                    <a:pt x="434" y="1003"/>
                    <a:pt x="442" y="1007"/>
                  </a:cubicBezTo>
                  <a:cubicBezTo>
                    <a:pt x="451" y="1015"/>
                    <a:pt x="460" y="1024"/>
                    <a:pt x="469" y="1032"/>
                  </a:cubicBezTo>
                  <a:cubicBezTo>
                    <a:pt x="473" y="1040"/>
                    <a:pt x="478" y="1041"/>
                    <a:pt x="484" y="1034"/>
                  </a:cubicBezTo>
                  <a:cubicBezTo>
                    <a:pt x="494" y="1023"/>
                    <a:pt x="505" y="1013"/>
                    <a:pt x="516" y="1003"/>
                  </a:cubicBezTo>
                  <a:cubicBezTo>
                    <a:pt x="526" y="995"/>
                    <a:pt x="530" y="987"/>
                    <a:pt x="526" y="974"/>
                  </a:cubicBezTo>
                  <a:cubicBezTo>
                    <a:pt x="531" y="952"/>
                    <a:pt x="542" y="942"/>
                    <a:pt x="566" y="940"/>
                  </a:cubicBezTo>
                  <a:cubicBezTo>
                    <a:pt x="571" y="941"/>
                    <a:pt x="576" y="943"/>
                    <a:pt x="581" y="944"/>
                  </a:cubicBezTo>
                  <a:cubicBezTo>
                    <a:pt x="586" y="949"/>
                    <a:pt x="591" y="954"/>
                    <a:pt x="596" y="959"/>
                  </a:cubicBezTo>
                  <a:cubicBezTo>
                    <a:pt x="597" y="964"/>
                    <a:pt x="598" y="969"/>
                    <a:pt x="599" y="974"/>
                  </a:cubicBezTo>
                  <a:cubicBezTo>
                    <a:pt x="598" y="996"/>
                    <a:pt x="591" y="1005"/>
                    <a:pt x="568" y="1013"/>
                  </a:cubicBezTo>
                  <a:cubicBezTo>
                    <a:pt x="565" y="1012"/>
                    <a:pt x="562" y="1013"/>
                    <a:pt x="559" y="1012"/>
                  </a:cubicBezTo>
                  <a:cubicBezTo>
                    <a:pt x="547" y="1007"/>
                    <a:pt x="539" y="1011"/>
                    <a:pt x="533" y="1021"/>
                  </a:cubicBezTo>
                  <a:cubicBezTo>
                    <a:pt x="526" y="1026"/>
                    <a:pt x="520" y="1032"/>
                    <a:pt x="514" y="1039"/>
                  </a:cubicBezTo>
                  <a:cubicBezTo>
                    <a:pt x="509" y="1044"/>
                    <a:pt x="504" y="1049"/>
                    <a:pt x="499" y="1053"/>
                  </a:cubicBezTo>
                  <a:cubicBezTo>
                    <a:pt x="490" y="1059"/>
                    <a:pt x="488" y="1068"/>
                    <a:pt x="488" y="1079"/>
                  </a:cubicBezTo>
                  <a:cubicBezTo>
                    <a:pt x="489" y="1101"/>
                    <a:pt x="489" y="1124"/>
                    <a:pt x="488" y="1146"/>
                  </a:cubicBezTo>
                  <a:cubicBezTo>
                    <a:pt x="487" y="1161"/>
                    <a:pt x="491" y="1170"/>
                    <a:pt x="503" y="1179"/>
                  </a:cubicBezTo>
                  <a:cubicBezTo>
                    <a:pt x="512" y="1185"/>
                    <a:pt x="520" y="1194"/>
                    <a:pt x="534" y="1190"/>
                  </a:cubicBezTo>
                  <a:cubicBezTo>
                    <a:pt x="544" y="1190"/>
                    <a:pt x="555" y="1190"/>
                    <a:pt x="566" y="1190"/>
                  </a:cubicBezTo>
                  <a:cubicBezTo>
                    <a:pt x="578" y="1193"/>
                    <a:pt x="587" y="1189"/>
                    <a:pt x="595" y="1179"/>
                  </a:cubicBezTo>
                  <a:cubicBezTo>
                    <a:pt x="614" y="1159"/>
                    <a:pt x="634" y="1140"/>
                    <a:pt x="653" y="1120"/>
                  </a:cubicBezTo>
                  <a:cubicBezTo>
                    <a:pt x="668" y="1104"/>
                    <a:pt x="684" y="1089"/>
                    <a:pt x="697" y="1073"/>
                  </a:cubicBezTo>
                  <a:cubicBezTo>
                    <a:pt x="704" y="1069"/>
                    <a:pt x="707" y="1062"/>
                    <a:pt x="713" y="1058"/>
                  </a:cubicBezTo>
                  <a:cubicBezTo>
                    <a:pt x="718" y="1053"/>
                    <a:pt x="718" y="1051"/>
                    <a:pt x="713" y="1045"/>
                  </a:cubicBezTo>
                  <a:cubicBezTo>
                    <a:pt x="674" y="1007"/>
                    <a:pt x="633" y="970"/>
                    <a:pt x="596" y="929"/>
                  </a:cubicBezTo>
                  <a:cubicBezTo>
                    <a:pt x="588" y="920"/>
                    <a:pt x="580" y="911"/>
                    <a:pt x="566" y="918"/>
                  </a:cubicBezTo>
                  <a:cubicBezTo>
                    <a:pt x="543" y="912"/>
                    <a:pt x="534" y="901"/>
                    <a:pt x="533" y="876"/>
                  </a:cubicBezTo>
                  <a:cubicBezTo>
                    <a:pt x="534" y="873"/>
                    <a:pt x="535" y="869"/>
                    <a:pt x="536" y="866"/>
                  </a:cubicBezTo>
                  <a:cubicBezTo>
                    <a:pt x="541" y="857"/>
                    <a:pt x="549" y="851"/>
                    <a:pt x="558" y="846"/>
                  </a:cubicBezTo>
                  <a:cubicBezTo>
                    <a:pt x="560" y="846"/>
                    <a:pt x="563" y="846"/>
                    <a:pt x="566" y="845"/>
                  </a:cubicBezTo>
                  <a:cubicBezTo>
                    <a:pt x="579" y="845"/>
                    <a:pt x="590" y="850"/>
                    <a:pt x="600" y="860"/>
                  </a:cubicBezTo>
                  <a:cubicBezTo>
                    <a:pt x="589" y="825"/>
                    <a:pt x="600" y="806"/>
                    <a:pt x="631" y="801"/>
                  </a:cubicBezTo>
                  <a:cubicBezTo>
                    <a:pt x="658" y="803"/>
                    <a:pt x="671" y="818"/>
                    <a:pt x="667" y="844"/>
                  </a:cubicBezTo>
                  <a:cubicBezTo>
                    <a:pt x="666" y="847"/>
                    <a:pt x="665" y="850"/>
                    <a:pt x="664" y="853"/>
                  </a:cubicBezTo>
                  <a:cubicBezTo>
                    <a:pt x="658" y="861"/>
                    <a:pt x="652" y="867"/>
                    <a:pt x="642" y="871"/>
                  </a:cubicBezTo>
                  <a:cubicBezTo>
                    <a:pt x="642" y="871"/>
                    <a:pt x="641" y="872"/>
                    <a:pt x="641" y="872"/>
                  </a:cubicBezTo>
                  <a:close/>
                  <a:moveTo>
                    <a:pt x="614" y="872"/>
                  </a:moveTo>
                  <a:cubicBezTo>
                    <a:pt x="610" y="868"/>
                    <a:pt x="607" y="863"/>
                    <a:pt x="601" y="861"/>
                  </a:cubicBezTo>
                  <a:cubicBezTo>
                    <a:pt x="602" y="867"/>
                    <a:pt x="603" y="872"/>
                    <a:pt x="604" y="877"/>
                  </a:cubicBezTo>
                  <a:cubicBezTo>
                    <a:pt x="602" y="889"/>
                    <a:pt x="598" y="902"/>
                    <a:pt x="614" y="910"/>
                  </a:cubicBezTo>
                  <a:cubicBezTo>
                    <a:pt x="614" y="897"/>
                    <a:pt x="614" y="885"/>
                    <a:pt x="614" y="872"/>
                  </a:cubicBezTo>
                  <a:close/>
                  <a:moveTo>
                    <a:pt x="209" y="1039"/>
                  </a:moveTo>
                  <a:cubicBezTo>
                    <a:pt x="216" y="1032"/>
                    <a:pt x="223" y="1024"/>
                    <a:pt x="230" y="1017"/>
                  </a:cubicBezTo>
                  <a:cubicBezTo>
                    <a:pt x="233" y="1014"/>
                    <a:pt x="236" y="1011"/>
                    <a:pt x="234" y="1007"/>
                  </a:cubicBezTo>
                  <a:cubicBezTo>
                    <a:pt x="234" y="996"/>
                    <a:pt x="234" y="985"/>
                    <a:pt x="234" y="974"/>
                  </a:cubicBezTo>
                  <a:cubicBezTo>
                    <a:pt x="234" y="963"/>
                    <a:pt x="234" y="952"/>
                    <a:pt x="234" y="942"/>
                  </a:cubicBezTo>
                  <a:cubicBezTo>
                    <a:pt x="234" y="931"/>
                    <a:pt x="234" y="920"/>
                    <a:pt x="234" y="909"/>
                  </a:cubicBezTo>
                  <a:cubicBezTo>
                    <a:pt x="234" y="898"/>
                    <a:pt x="235" y="887"/>
                    <a:pt x="235" y="876"/>
                  </a:cubicBezTo>
                  <a:cubicBezTo>
                    <a:pt x="235" y="866"/>
                    <a:pt x="234" y="855"/>
                    <a:pt x="234" y="844"/>
                  </a:cubicBezTo>
                  <a:cubicBezTo>
                    <a:pt x="234" y="835"/>
                    <a:pt x="237" y="824"/>
                    <a:pt x="234" y="818"/>
                  </a:cubicBezTo>
                  <a:cubicBezTo>
                    <a:pt x="228" y="807"/>
                    <a:pt x="219" y="797"/>
                    <a:pt x="209" y="792"/>
                  </a:cubicBezTo>
                  <a:cubicBezTo>
                    <a:pt x="203" y="789"/>
                    <a:pt x="198" y="803"/>
                    <a:pt x="191" y="808"/>
                  </a:cubicBezTo>
                  <a:cubicBezTo>
                    <a:pt x="190" y="809"/>
                    <a:pt x="190" y="810"/>
                    <a:pt x="189" y="811"/>
                  </a:cubicBezTo>
                  <a:cubicBezTo>
                    <a:pt x="185" y="816"/>
                    <a:pt x="180" y="820"/>
                    <a:pt x="176" y="825"/>
                  </a:cubicBezTo>
                  <a:cubicBezTo>
                    <a:pt x="165" y="825"/>
                    <a:pt x="154" y="825"/>
                    <a:pt x="144" y="825"/>
                  </a:cubicBezTo>
                  <a:cubicBezTo>
                    <a:pt x="133" y="825"/>
                    <a:pt x="122" y="825"/>
                    <a:pt x="111" y="825"/>
                  </a:cubicBezTo>
                  <a:cubicBezTo>
                    <a:pt x="100" y="825"/>
                    <a:pt x="89" y="825"/>
                    <a:pt x="79" y="825"/>
                  </a:cubicBezTo>
                  <a:cubicBezTo>
                    <a:pt x="68" y="826"/>
                    <a:pt x="62" y="835"/>
                    <a:pt x="55" y="841"/>
                  </a:cubicBezTo>
                  <a:cubicBezTo>
                    <a:pt x="48" y="846"/>
                    <a:pt x="40" y="848"/>
                    <a:pt x="39" y="858"/>
                  </a:cubicBezTo>
                  <a:cubicBezTo>
                    <a:pt x="39" y="872"/>
                    <a:pt x="39" y="887"/>
                    <a:pt x="39" y="901"/>
                  </a:cubicBezTo>
                  <a:cubicBezTo>
                    <a:pt x="39" y="906"/>
                    <a:pt x="40" y="909"/>
                    <a:pt x="45" y="909"/>
                  </a:cubicBezTo>
                  <a:cubicBezTo>
                    <a:pt x="46" y="909"/>
                    <a:pt x="46" y="909"/>
                    <a:pt x="46" y="909"/>
                  </a:cubicBezTo>
                  <a:cubicBezTo>
                    <a:pt x="48" y="916"/>
                    <a:pt x="54" y="922"/>
                    <a:pt x="58" y="921"/>
                  </a:cubicBezTo>
                  <a:cubicBezTo>
                    <a:pt x="64" y="920"/>
                    <a:pt x="71" y="915"/>
                    <a:pt x="72" y="907"/>
                  </a:cubicBezTo>
                  <a:cubicBezTo>
                    <a:pt x="70" y="896"/>
                    <a:pt x="71" y="886"/>
                    <a:pt x="75" y="877"/>
                  </a:cubicBezTo>
                  <a:cubicBezTo>
                    <a:pt x="76" y="875"/>
                    <a:pt x="78" y="873"/>
                    <a:pt x="79" y="871"/>
                  </a:cubicBezTo>
                  <a:cubicBezTo>
                    <a:pt x="88" y="862"/>
                    <a:pt x="99" y="858"/>
                    <a:pt x="111" y="858"/>
                  </a:cubicBezTo>
                  <a:cubicBezTo>
                    <a:pt x="125" y="861"/>
                    <a:pt x="136" y="867"/>
                    <a:pt x="142" y="882"/>
                  </a:cubicBezTo>
                  <a:cubicBezTo>
                    <a:pt x="149" y="903"/>
                    <a:pt x="138" y="925"/>
                    <a:pt x="111" y="931"/>
                  </a:cubicBezTo>
                  <a:cubicBezTo>
                    <a:pt x="103" y="931"/>
                    <a:pt x="94" y="924"/>
                    <a:pt x="85" y="932"/>
                  </a:cubicBezTo>
                  <a:cubicBezTo>
                    <a:pt x="74" y="942"/>
                    <a:pt x="63" y="953"/>
                    <a:pt x="51" y="963"/>
                  </a:cubicBezTo>
                  <a:cubicBezTo>
                    <a:pt x="48" y="966"/>
                    <a:pt x="44" y="969"/>
                    <a:pt x="46" y="974"/>
                  </a:cubicBezTo>
                  <a:cubicBezTo>
                    <a:pt x="46" y="985"/>
                    <a:pt x="46" y="996"/>
                    <a:pt x="46" y="1006"/>
                  </a:cubicBezTo>
                  <a:cubicBezTo>
                    <a:pt x="47" y="1018"/>
                    <a:pt x="40" y="1032"/>
                    <a:pt x="55" y="1039"/>
                  </a:cubicBezTo>
                  <a:cubicBezTo>
                    <a:pt x="63" y="1046"/>
                    <a:pt x="70" y="1053"/>
                    <a:pt x="78" y="1059"/>
                  </a:cubicBezTo>
                  <a:cubicBezTo>
                    <a:pt x="81" y="1062"/>
                    <a:pt x="83" y="1065"/>
                    <a:pt x="88" y="1065"/>
                  </a:cubicBezTo>
                  <a:cubicBezTo>
                    <a:pt x="96" y="1064"/>
                    <a:pt x="103" y="1064"/>
                    <a:pt x="111" y="1064"/>
                  </a:cubicBezTo>
                  <a:cubicBezTo>
                    <a:pt x="122" y="1064"/>
                    <a:pt x="133" y="1064"/>
                    <a:pt x="143" y="1064"/>
                  </a:cubicBezTo>
                  <a:cubicBezTo>
                    <a:pt x="154" y="1064"/>
                    <a:pt x="165" y="1064"/>
                    <a:pt x="176" y="1064"/>
                  </a:cubicBezTo>
                  <a:cubicBezTo>
                    <a:pt x="183" y="1066"/>
                    <a:pt x="188" y="1064"/>
                    <a:pt x="192" y="1059"/>
                  </a:cubicBezTo>
                  <a:cubicBezTo>
                    <a:pt x="197" y="1052"/>
                    <a:pt x="203" y="1046"/>
                    <a:pt x="209" y="1039"/>
                  </a:cubicBezTo>
                  <a:close/>
                  <a:moveTo>
                    <a:pt x="828" y="1852"/>
                  </a:moveTo>
                  <a:cubicBezTo>
                    <a:pt x="827" y="1852"/>
                    <a:pt x="827" y="1853"/>
                    <a:pt x="826" y="1854"/>
                  </a:cubicBezTo>
                  <a:cubicBezTo>
                    <a:pt x="817" y="1863"/>
                    <a:pt x="807" y="1872"/>
                    <a:pt x="798" y="1882"/>
                  </a:cubicBezTo>
                  <a:cubicBezTo>
                    <a:pt x="793" y="1886"/>
                    <a:pt x="788" y="1889"/>
                    <a:pt x="790" y="1897"/>
                  </a:cubicBezTo>
                  <a:cubicBezTo>
                    <a:pt x="795" y="1919"/>
                    <a:pt x="789" y="1930"/>
                    <a:pt x="770" y="1940"/>
                  </a:cubicBezTo>
                  <a:cubicBezTo>
                    <a:pt x="764" y="1955"/>
                    <a:pt x="769" y="1971"/>
                    <a:pt x="767" y="1988"/>
                  </a:cubicBezTo>
                  <a:cubicBezTo>
                    <a:pt x="774" y="1981"/>
                    <a:pt x="780" y="1976"/>
                    <a:pt x="785" y="1971"/>
                  </a:cubicBezTo>
                  <a:cubicBezTo>
                    <a:pt x="805" y="1951"/>
                    <a:pt x="824" y="1931"/>
                    <a:pt x="845" y="1912"/>
                  </a:cubicBezTo>
                  <a:cubicBezTo>
                    <a:pt x="855" y="1903"/>
                    <a:pt x="856" y="1893"/>
                    <a:pt x="854" y="1882"/>
                  </a:cubicBezTo>
                  <a:cubicBezTo>
                    <a:pt x="854" y="1873"/>
                    <a:pt x="854" y="1863"/>
                    <a:pt x="854" y="1854"/>
                  </a:cubicBezTo>
                  <a:cubicBezTo>
                    <a:pt x="854" y="1844"/>
                    <a:pt x="854" y="1835"/>
                    <a:pt x="854" y="1823"/>
                  </a:cubicBezTo>
                  <a:cubicBezTo>
                    <a:pt x="845" y="1834"/>
                    <a:pt x="836" y="1843"/>
                    <a:pt x="828" y="1852"/>
                  </a:cubicBezTo>
                  <a:close/>
                  <a:moveTo>
                    <a:pt x="562" y="1570"/>
                  </a:moveTo>
                  <a:cubicBezTo>
                    <a:pt x="594" y="1573"/>
                    <a:pt x="613" y="1565"/>
                    <a:pt x="619" y="1543"/>
                  </a:cubicBezTo>
                  <a:cubicBezTo>
                    <a:pt x="608" y="1548"/>
                    <a:pt x="597" y="1553"/>
                    <a:pt x="584" y="1549"/>
                  </a:cubicBezTo>
                  <a:cubicBezTo>
                    <a:pt x="582" y="1548"/>
                    <a:pt x="581" y="1550"/>
                    <a:pt x="580" y="1551"/>
                  </a:cubicBezTo>
                  <a:cubicBezTo>
                    <a:pt x="574" y="1557"/>
                    <a:pt x="566" y="1561"/>
                    <a:pt x="562" y="1570"/>
                  </a:cubicBezTo>
                  <a:close/>
                  <a:moveTo>
                    <a:pt x="316" y="612"/>
                  </a:moveTo>
                  <a:cubicBezTo>
                    <a:pt x="321" y="594"/>
                    <a:pt x="315" y="581"/>
                    <a:pt x="301" y="571"/>
                  </a:cubicBezTo>
                  <a:cubicBezTo>
                    <a:pt x="293" y="589"/>
                    <a:pt x="302" y="601"/>
                    <a:pt x="316" y="612"/>
                  </a:cubicBezTo>
                  <a:close/>
                  <a:moveTo>
                    <a:pt x="460" y="660"/>
                  </a:moveTo>
                  <a:cubicBezTo>
                    <a:pt x="460" y="654"/>
                    <a:pt x="456" y="650"/>
                    <a:pt x="450" y="649"/>
                  </a:cubicBezTo>
                  <a:cubicBezTo>
                    <a:pt x="444" y="649"/>
                    <a:pt x="440" y="654"/>
                    <a:pt x="439" y="659"/>
                  </a:cubicBezTo>
                  <a:cubicBezTo>
                    <a:pt x="439" y="665"/>
                    <a:pt x="443" y="669"/>
                    <a:pt x="449" y="670"/>
                  </a:cubicBezTo>
                  <a:cubicBezTo>
                    <a:pt x="455" y="671"/>
                    <a:pt x="459" y="666"/>
                    <a:pt x="460" y="660"/>
                  </a:cubicBezTo>
                  <a:close/>
                  <a:moveTo>
                    <a:pt x="437" y="1371"/>
                  </a:moveTo>
                  <a:cubicBezTo>
                    <a:pt x="432" y="1372"/>
                    <a:pt x="427" y="1374"/>
                    <a:pt x="427" y="1381"/>
                  </a:cubicBezTo>
                  <a:cubicBezTo>
                    <a:pt x="427" y="1388"/>
                    <a:pt x="431" y="1392"/>
                    <a:pt x="437" y="1392"/>
                  </a:cubicBezTo>
                  <a:cubicBezTo>
                    <a:pt x="443" y="1392"/>
                    <a:pt x="447" y="1388"/>
                    <a:pt x="447" y="1382"/>
                  </a:cubicBezTo>
                  <a:cubicBezTo>
                    <a:pt x="447" y="1375"/>
                    <a:pt x="443" y="1372"/>
                    <a:pt x="437" y="1371"/>
                  </a:cubicBezTo>
                  <a:close/>
                  <a:moveTo>
                    <a:pt x="163" y="1154"/>
                  </a:moveTo>
                  <a:cubicBezTo>
                    <a:pt x="162" y="1149"/>
                    <a:pt x="159" y="1144"/>
                    <a:pt x="153" y="1143"/>
                  </a:cubicBezTo>
                  <a:cubicBezTo>
                    <a:pt x="146" y="1143"/>
                    <a:pt x="143" y="1147"/>
                    <a:pt x="142" y="1153"/>
                  </a:cubicBezTo>
                  <a:cubicBezTo>
                    <a:pt x="142" y="1159"/>
                    <a:pt x="146" y="1163"/>
                    <a:pt x="152" y="1164"/>
                  </a:cubicBezTo>
                  <a:cubicBezTo>
                    <a:pt x="158" y="1164"/>
                    <a:pt x="161" y="1160"/>
                    <a:pt x="163" y="1154"/>
                  </a:cubicBezTo>
                  <a:close/>
                  <a:moveTo>
                    <a:pt x="463" y="1505"/>
                  </a:moveTo>
                  <a:cubicBezTo>
                    <a:pt x="456" y="1504"/>
                    <a:pt x="452" y="1508"/>
                    <a:pt x="452" y="1514"/>
                  </a:cubicBezTo>
                  <a:cubicBezTo>
                    <a:pt x="452" y="1520"/>
                    <a:pt x="456" y="1524"/>
                    <a:pt x="462" y="1524"/>
                  </a:cubicBezTo>
                  <a:cubicBezTo>
                    <a:pt x="469" y="1525"/>
                    <a:pt x="472" y="1520"/>
                    <a:pt x="472" y="1514"/>
                  </a:cubicBezTo>
                  <a:cubicBezTo>
                    <a:pt x="472" y="1508"/>
                    <a:pt x="468" y="1505"/>
                    <a:pt x="463" y="1505"/>
                  </a:cubicBezTo>
                  <a:close/>
                  <a:moveTo>
                    <a:pt x="306" y="131"/>
                  </a:moveTo>
                  <a:cubicBezTo>
                    <a:pt x="298" y="131"/>
                    <a:pt x="294" y="134"/>
                    <a:pt x="294" y="140"/>
                  </a:cubicBezTo>
                  <a:cubicBezTo>
                    <a:pt x="293" y="147"/>
                    <a:pt x="298" y="150"/>
                    <a:pt x="304" y="151"/>
                  </a:cubicBezTo>
                  <a:cubicBezTo>
                    <a:pt x="311" y="151"/>
                    <a:pt x="314" y="147"/>
                    <a:pt x="315" y="141"/>
                  </a:cubicBezTo>
                  <a:cubicBezTo>
                    <a:pt x="315" y="134"/>
                    <a:pt x="311" y="131"/>
                    <a:pt x="306" y="131"/>
                  </a:cubicBezTo>
                  <a:close/>
                  <a:moveTo>
                    <a:pt x="222" y="162"/>
                  </a:moveTo>
                  <a:cubicBezTo>
                    <a:pt x="216" y="163"/>
                    <a:pt x="211" y="166"/>
                    <a:pt x="212" y="173"/>
                  </a:cubicBezTo>
                  <a:cubicBezTo>
                    <a:pt x="212" y="179"/>
                    <a:pt x="216" y="182"/>
                    <a:pt x="221" y="183"/>
                  </a:cubicBezTo>
                  <a:cubicBezTo>
                    <a:pt x="228" y="183"/>
                    <a:pt x="232" y="179"/>
                    <a:pt x="232" y="173"/>
                  </a:cubicBezTo>
                  <a:cubicBezTo>
                    <a:pt x="232" y="167"/>
                    <a:pt x="228" y="163"/>
                    <a:pt x="222" y="162"/>
                  </a:cubicBezTo>
                  <a:close/>
                  <a:moveTo>
                    <a:pt x="302" y="248"/>
                  </a:moveTo>
                  <a:cubicBezTo>
                    <a:pt x="301" y="242"/>
                    <a:pt x="298" y="238"/>
                    <a:pt x="292" y="238"/>
                  </a:cubicBezTo>
                  <a:cubicBezTo>
                    <a:pt x="286" y="238"/>
                    <a:pt x="281" y="242"/>
                    <a:pt x="281" y="248"/>
                  </a:cubicBezTo>
                  <a:cubicBezTo>
                    <a:pt x="281" y="254"/>
                    <a:pt x="285" y="258"/>
                    <a:pt x="291" y="259"/>
                  </a:cubicBezTo>
                  <a:cubicBezTo>
                    <a:pt x="297" y="259"/>
                    <a:pt x="301" y="255"/>
                    <a:pt x="302" y="248"/>
                  </a:cubicBezTo>
                  <a:close/>
                  <a:moveTo>
                    <a:pt x="403" y="1698"/>
                  </a:moveTo>
                  <a:cubicBezTo>
                    <a:pt x="403" y="1692"/>
                    <a:pt x="399" y="1688"/>
                    <a:pt x="393" y="1688"/>
                  </a:cubicBezTo>
                  <a:cubicBezTo>
                    <a:pt x="387" y="1688"/>
                    <a:pt x="382" y="1691"/>
                    <a:pt x="382" y="1698"/>
                  </a:cubicBezTo>
                  <a:cubicBezTo>
                    <a:pt x="383" y="1704"/>
                    <a:pt x="387" y="1708"/>
                    <a:pt x="393" y="1708"/>
                  </a:cubicBezTo>
                  <a:cubicBezTo>
                    <a:pt x="399" y="1708"/>
                    <a:pt x="402" y="1704"/>
                    <a:pt x="403" y="1698"/>
                  </a:cubicBezTo>
                  <a:close/>
                  <a:moveTo>
                    <a:pt x="486" y="1268"/>
                  </a:moveTo>
                  <a:cubicBezTo>
                    <a:pt x="485" y="1262"/>
                    <a:pt x="482" y="1258"/>
                    <a:pt x="476" y="1258"/>
                  </a:cubicBezTo>
                  <a:cubicBezTo>
                    <a:pt x="469" y="1257"/>
                    <a:pt x="465" y="1261"/>
                    <a:pt x="465" y="1267"/>
                  </a:cubicBezTo>
                  <a:cubicBezTo>
                    <a:pt x="465" y="1273"/>
                    <a:pt x="468" y="1277"/>
                    <a:pt x="475" y="1278"/>
                  </a:cubicBezTo>
                  <a:cubicBezTo>
                    <a:pt x="481" y="1278"/>
                    <a:pt x="484" y="1274"/>
                    <a:pt x="486" y="1268"/>
                  </a:cubicBezTo>
                  <a:close/>
                  <a:moveTo>
                    <a:pt x="165" y="1998"/>
                  </a:moveTo>
                  <a:cubicBezTo>
                    <a:pt x="160" y="1998"/>
                    <a:pt x="155" y="2001"/>
                    <a:pt x="155" y="2007"/>
                  </a:cubicBezTo>
                  <a:cubicBezTo>
                    <a:pt x="154" y="2014"/>
                    <a:pt x="159" y="2018"/>
                    <a:pt x="165" y="2018"/>
                  </a:cubicBezTo>
                  <a:cubicBezTo>
                    <a:pt x="171" y="2018"/>
                    <a:pt x="175" y="2015"/>
                    <a:pt x="175" y="2008"/>
                  </a:cubicBezTo>
                  <a:cubicBezTo>
                    <a:pt x="175" y="2002"/>
                    <a:pt x="172" y="1999"/>
                    <a:pt x="165" y="1998"/>
                  </a:cubicBezTo>
                  <a:close/>
                  <a:moveTo>
                    <a:pt x="108" y="905"/>
                  </a:moveTo>
                  <a:cubicBezTo>
                    <a:pt x="114" y="903"/>
                    <a:pt x="118" y="900"/>
                    <a:pt x="118" y="894"/>
                  </a:cubicBezTo>
                  <a:cubicBezTo>
                    <a:pt x="117" y="888"/>
                    <a:pt x="114" y="883"/>
                    <a:pt x="107" y="884"/>
                  </a:cubicBezTo>
                  <a:cubicBezTo>
                    <a:pt x="102" y="884"/>
                    <a:pt x="98" y="888"/>
                    <a:pt x="98" y="894"/>
                  </a:cubicBezTo>
                  <a:cubicBezTo>
                    <a:pt x="98" y="901"/>
                    <a:pt x="102" y="903"/>
                    <a:pt x="108" y="905"/>
                  </a:cubicBezTo>
                  <a:close/>
                  <a:moveTo>
                    <a:pt x="644" y="836"/>
                  </a:moveTo>
                  <a:cubicBezTo>
                    <a:pt x="642" y="830"/>
                    <a:pt x="639" y="827"/>
                    <a:pt x="632" y="827"/>
                  </a:cubicBezTo>
                  <a:cubicBezTo>
                    <a:pt x="627" y="827"/>
                    <a:pt x="623" y="831"/>
                    <a:pt x="623" y="837"/>
                  </a:cubicBezTo>
                  <a:cubicBezTo>
                    <a:pt x="623" y="843"/>
                    <a:pt x="627" y="848"/>
                    <a:pt x="634" y="847"/>
                  </a:cubicBezTo>
                  <a:cubicBezTo>
                    <a:pt x="640" y="847"/>
                    <a:pt x="643" y="842"/>
                    <a:pt x="644" y="836"/>
                  </a:cubicBezTo>
                  <a:close/>
                  <a:moveTo>
                    <a:pt x="872" y="1609"/>
                  </a:moveTo>
                  <a:cubicBezTo>
                    <a:pt x="871" y="1603"/>
                    <a:pt x="867" y="1599"/>
                    <a:pt x="861" y="1599"/>
                  </a:cubicBezTo>
                  <a:cubicBezTo>
                    <a:pt x="855" y="1599"/>
                    <a:pt x="851" y="1603"/>
                    <a:pt x="851" y="1609"/>
                  </a:cubicBezTo>
                  <a:cubicBezTo>
                    <a:pt x="851" y="1615"/>
                    <a:pt x="855" y="1619"/>
                    <a:pt x="861" y="1619"/>
                  </a:cubicBezTo>
                  <a:cubicBezTo>
                    <a:pt x="868" y="1619"/>
                    <a:pt x="871" y="1615"/>
                    <a:pt x="872" y="1609"/>
                  </a:cubicBezTo>
                  <a:close/>
                  <a:moveTo>
                    <a:pt x="653" y="1651"/>
                  </a:moveTo>
                  <a:cubicBezTo>
                    <a:pt x="658" y="1650"/>
                    <a:pt x="663" y="1647"/>
                    <a:pt x="663" y="1641"/>
                  </a:cubicBezTo>
                  <a:cubicBezTo>
                    <a:pt x="663" y="1635"/>
                    <a:pt x="659" y="1631"/>
                    <a:pt x="652" y="1631"/>
                  </a:cubicBezTo>
                  <a:cubicBezTo>
                    <a:pt x="646" y="1631"/>
                    <a:pt x="642" y="1635"/>
                    <a:pt x="642" y="1641"/>
                  </a:cubicBezTo>
                  <a:cubicBezTo>
                    <a:pt x="642" y="1647"/>
                    <a:pt x="646" y="1650"/>
                    <a:pt x="653" y="1651"/>
                  </a:cubicBezTo>
                  <a:close/>
                  <a:moveTo>
                    <a:pt x="272" y="1371"/>
                  </a:moveTo>
                  <a:cubicBezTo>
                    <a:pt x="267" y="1372"/>
                    <a:pt x="262" y="1375"/>
                    <a:pt x="262" y="1381"/>
                  </a:cubicBezTo>
                  <a:cubicBezTo>
                    <a:pt x="262" y="1388"/>
                    <a:pt x="267" y="1392"/>
                    <a:pt x="272" y="1392"/>
                  </a:cubicBezTo>
                  <a:cubicBezTo>
                    <a:pt x="278" y="1392"/>
                    <a:pt x="283" y="1388"/>
                    <a:pt x="282" y="1381"/>
                  </a:cubicBezTo>
                  <a:cubicBezTo>
                    <a:pt x="282" y="1375"/>
                    <a:pt x="279" y="1372"/>
                    <a:pt x="272" y="1371"/>
                  </a:cubicBezTo>
                  <a:close/>
                  <a:moveTo>
                    <a:pt x="549" y="780"/>
                  </a:moveTo>
                  <a:cubicBezTo>
                    <a:pt x="548" y="773"/>
                    <a:pt x="544" y="770"/>
                    <a:pt x="538" y="770"/>
                  </a:cubicBezTo>
                  <a:cubicBezTo>
                    <a:pt x="531" y="770"/>
                    <a:pt x="528" y="775"/>
                    <a:pt x="528" y="780"/>
                  </a:cubicBezTo>
                  <a:cubicBezTo>
                    <a:pt x="528" y="787"/>
                    <a:pt x="533" y="790"/>
                    <a:pt x="539" y="790"/>
                  </a:cubicBezTo>
                  <a:cubicBezTo>
                    <a:pt x="545" y="790"/>
                    <a:pt x="549" y="786"/>
                    <a:pt x="549" y="780"/>
                  </a:cubicBezTo>
                  <a:close/>
                  <a:moveTo>
                    <a:pt x="403" y="1109"/>
                  </a:moveTo>
                  <a:cubicBezTo>
                    <a:pt x="402" y="1103"/>
                    <a:pt x="399" y="1099"/>
                    <a:pt x="392" y="1099"/>
                  </a:cubicBezTo>
                  <a:cubicBezTo>
                    <a:pt x="386" y="1100"/>
                    <a:pt x="383" y="1104"/>
                    <a:pt x="383" y="1109"/>
                  </a:cubicBezTo>
                  <a:cubicBezTo>
                    <a:pt x="382" y="1115"/>
                    <a:pt x="386" y="1119"/>
                    <a:pt x="393" y="1119"/>
                  </a:cubicBezTo>
                  <a:cubicBezTo>
                    <a:pt x="399" y="1119"/>
                    <a:pt x="402" y="1115"/>
                    <a:pt x="403" y="1109"/>
                  </a:cubicBezTo>
                  <a:close/>
                  <a:moveTo>
                    <a:pt x="802" y="1692"/>
                  </a:moveTo>
                  <a:cubicBezTo>
                    <a:pt x="802" y="1685"/>
                    <a:pt x="798" y="1681"/>
                    <a:pt x="792" y="1681"/>
                  </a:cubicBezTo>
                  <a:cubicBezTo>
                    <a:pt x="785" y="1681"/>
                    <a:pt x="781" y="1686"/>
                    <a:pt x="781" y="1692"/>
                  </a:cubicBezTo>
                  <a:cubicBezTo>
                    <a:pt x="781" y="1698"/>
                    <a:pt x="785" y="1702"/>
                    <a:pt x="791" y="1702"/>
                  </a:cubicBezTo>
                  <a:cubicBezTo>
                    <a:pt x="798" y="1702"/>
                    <a:pt x="801" y="1697"/>
                    <a:pt x="802" y="1692"/>
                  </a:cubicBezTo>
                  <a:close/>
                  <a:moveTo>
                    <a:pt x="757" y="1621"/>
                  </a:moveTo>
                  <a:cubicBezTo>
                    <a:pt x="757" y="1615"/>
                    <a:pt x="753" y="1611"/>
                    <a:pt x="747" y="1612"/>
                  </a:cubicBezTo>
                  <a:cubicBezTo>
                    <a:pt x="741" y="1612"/>
                    <a:pt x="737" y="1615"/>
                    <a:pt x="737" y="1622"/>
                  </a:cubicBezTo>
                  <a:cubicBezTo>
                    <a:pt x="738" y="1628"/>
                    <a:pt x="741" y="1632"/>
                    <a:pt x="748" y="1632"/>
                  </a:cubicBezTo>
                  <a:cubicBezTo>
                    <a:pt x="754" y="1632"/>
                    <a:pt x="757" y="1628"/>
                    <a:pt x="757" y="1621"/>
                  </a:cubicBezTo>
                  <a:close/>
                  <a:moveTo>
                    <a:pt x="571" y="892"/>
                  </a:moveTo>
                  <a:cubicBezTo>
                    <a:pt x="576" y="891"/>
                    <a:pt x="580" y="887"/>
                    <a:pt x="580" y="881"/>
                  </a:cubicBezTo>
                  <a:cubicBezTo>
                    <a:pt x="580" y="875"/>
                    <a:pt x="576" y="871"/>
                    <a:pt x="570" y="871"/>
                  </a:cubicBezTo>
                  <a:cubicBezTo>
                    <a:pt x="564" y="871"/>
                    <a:pt x="560" y="875"/>
                    <a:pt x="560" y="881"/>
                  </a:cubicBezTo>
                  <a:cubicBezTo>
                    <a:pt x="560" y="888"/>
                    <a:pt x="564" y="891"/>
                    <a:pt x="571" y="892"/>
                  </a:cubicBezTo>
                  <a:close/>
                  <a:moveTo>
                    <a:pt x="321" y="1071"/>
                  </a:moveTo>
                  <a:cubicBezTo>
                    <a:pt x="320" y="1066"/>
                    <a:pt x="317" y="1061"/>
                    <a:pt x="311" y="1061"/>
                  </a:cubicBezTo>
                  <a:cubicBezTo>
                    <a:pt x="305" y="1061"/>
                    <a:pt x="301" y="1065"/>
                    <a:pt x="300" y="1071"/>
                  </a:cubicBezTo>
                  <a:cubicBezTo>
                    <a:pt x="299" y="1078"/>
                    <a:pt x="304" y="1081"/>
                    <a:pt x="310" y="1081"/>
                  </a:cubicBezTo>
                  <a:cubicBezTo>
                    <a:pt x="316" y="1082"/>
                    <a:pt x="320" y="1078"/>
                    <a:pt x="321" y="1071"/>
                  </a:cubicBezTo>
                  <a:close/>
                  <a:moveTo>
                    <a:pt x="403" y="134"/>
                  </a:moveTo>
                  <a:cubicBezTo>
                    <a:pt x="402" y="129"/>
                    <a:pt x="400" y="124"/>
                    <a:pt x="393" y="125"/>
                  </a:cubicBezTo>
                  <a:cubicBezTo>
                    <a:pt x="387" y="125"/>
                    <a:pt x="383" y="128"/>
                    <a:pt x="382" y="134"/>
                  </a:cubicBezTo>
                  <a:cubicBezTo>
                    <a:pt x="382" y="140"/>
                    <a:pt x="386" y="144"/>
                    <a:pt x="393" y="144"/>
                  </a:cubicBezTo>
                  <a:cubicBezTo>
                    <a:pt x="400" y="144"/>
                    <a:pt x="402" y="140"/>
                    <a:pt x="403" y="134"/>
                  </a:cubicBezTo>
                  <a:close/>
                  <a:moveTo>
                    <a:pt x="574" y="976"/>
                  </a:moveTo>
                  <a:cubicBezTo>
                    <a:pt x="573" y="970"/>
                    <a:pt x="570" y="966"/>
                    <a:pt x="564" y="966"/>
                  </a:cubicBezTo>
                  <a:cubicBezTo>
                    <a:pt x="558" y="966"/>
                    <a:pt x="553" y="970"/>
                    <a:pt x="553" y="976"/>
                  </a:cubicBezTo>
                  <a:cubicBezTo>
                    <a:pt x="553" y="982"/>
                    <a:pt x="557" y="987"/>
                    <a:pt x="564" y="987"/>
                  </a:cubicBezTo>
                  <a:cubicBezTo>
                    <a:pt x="571" y="987"/>
                    <a:pt x="573" y="982"/>
                    <a:pt x="574" y="976"/>
                  </a:cubicBezTo>
                  <a:close/>
                  <a:moveTo>
                    <a:pt x="266" y="567"/>
                  </a:moveTo>
                  <a:cubicBezTo>
                    <a:pt x="260" y="568"/>
                    <a:pt x="256" y="571"/>
                    <a:pt x="256" y="577"/>
                  </a:cubicBezTo>
                  <a:cubicBezTo>
                    <a:pt x="256" y="584"/>
                    <a:pt x="260" y="588"/>
                    <a:pt x="266" y="588"/>
                  </a:cubicBezTo>
                  <a:cubicBezTo>
                    <a:pt x="272" y="588"/>
                    <a:pt x="276" y="584"/>
                    <a:pt x="276" y="578"/>
                  </a:cubicBezTo>
                  <a:cubicBezTo>
                    <a:pt x="276" y="571"/>
                    <a:pt x="272" y="568"/>
                    <a:pt x="266" y="567"/>
                  </a:cubicBezTo>
                  <a:close/>
                  <a:moveTo>
                    <a:pt x="365" y="1381"/>
                  </a:moveTo>
                  <a:cubicBezTo>
                    <a:pt x="364" y="1375"/>
                    <a:pt x="361" y="1371"/>
                    <a:pt x="355" y="1371"/>
                  </a:cubicBezTo>
                  <a:cubicBezTo>
                    <a:pt x="349" y="1371"/>
                    <a:pt x="345" y="1375"/>
                    <a:pt x="345" y="1381"/>
                  </a:cubicBezTo>
                  <a:cubicBezTo>
                    <a:pt x="345" y="1388"/>
                    <a:pt x="349" y="1391"/>
                    <a:pt x="355" y="1392"/>
                  </a:cubicBezTo>
                  <a:cubicBezTo>
                    <a:pt x="361" y="1392"/>
                    <a:pt x="364" y="1387"/>
                    <a:pt x="365" y="1381"/>
                  </a:cubicBezTo>
                  <a:close/>
                  <a:moveTo>
                    <a:pt x="346" y="813"/>
                  </a:moveTo>
                  <a:cubicBezTo>
                    <a:pt x="346" y="805"/>
                    <a:pt x="342" y="801"/>
                    <a:pt x="336" y="801"/>
                  </a:cubicBezTo>
                  <a:cubicBezTo>
                    <a:pt x="330" y="801"/>
                    <a:pt x="326" y="805"/>
                    <a:pt x="326" y="811"/>
                  </a:cubicBezTo>
                  <a:cubicBezTo>
                    <a:pt x="326" y="818"/>
                    <a:pt x="329" y="822"/>
                    <a:pt x="336" y="822"/>
                  </a:cubicBezTo>
                  <a:cubicBezTo>
                    <a:pt x="342" y="822"/>
                    <a:pt x="345" y="818"/>
                    <a:pt x="346" y="813"/>
                  </a:cubicBezTo>
                  <a:close/>
                  <a:moveTo>
                    <a:pt x="713" y="1280"/>
                  </a:moveTo>
                  <a:cubicBezTo>
                    <a:pt x="713" y="1274"/>
                    <a:pt x="709" y="1270"/>
                    <a:pt x="703" y="1270"/>
                  </a:cubicBezTo>
                  <a:cubicBezTo>
                    <a:pt x="697" y="1270"/>
                    <a:pt x="693" y="1274"/>
                    <a:pt x="693" y="1280"/>
                  </a:cubicBezTo>
                  <a:cubicBezTo>
                    <a:pt x="693" y="1286"/>
                    <a:pt x="697" y="1290"/>
                    <a:pt x="703" y="1290"/>
                  </a:cubicBezTo>
                  <a:cubicBezTo>
                    <a:pt x="709" y="1290"/>
                    <a:pt x="712" y="1286"/>
                    <a:pt x="713" y="1280"/>
                  </a:cubicBezTo>
                  <a:close/>
                  <a:moveTo>
                    <a:pt x="546" y="1392"/>
                  </a:moveTo>
                  <a:cubicBezTo>
                    <a:pt x="551" y="1390"/>
                    <a:pt x="556" y="1387"/>
                    <a:pt x="555" y="1381"/>
                  </a:cubicBezTo>
                  <a:cubicBezTo>
                    <a:pt x="554" y="1375"/>
                    <a:pt x="550" y="1371"/>
                    <a:pt x="544" y="1371"/>
                  </a:cubicBezTo>
                  <a:cubicBezTo>
                    <a:pt x="538" y="1372"/>
                    <a:pt x="534" y="1376"/>
                    <a:pt x="535" y="1382"/>
                  </a:cubicBezTo>
                  <a:cubicBezTo>
                    <a:pt x="535" y="1388"/>
                    <a:pt x="539" y="1391"/>
                    <a:pt x="546" y="1392"/>
                  </a:cubicBezTo>
                  <a:close/>
                  <a:moveTo>
                    <a:pt x="493" y="2118"/>
                  </a:moveTo>
                  <a:cubicBezTo>
                    <a:pt x="487" y="2119"/>
                    <a:pt x="483" y="2122"/>
                    <a:pt x="484" y="2129"/>
                  </a:cubicBezTo>
                  <a:cubicBezTo>
                    <a:pt x="484" y="2135"/>
                    <a:pt x="488" y="2138"/>
                    <a:pt x="495" y="2138"/>
                  </a:cubicBezTo>
                  <a:cubicBezTo>
                    <a:pt x="501" y="2138"/>
                    <a:pt x="504" y="2134"/>
                    <a:pt x="504" y="2128"/>
                  </a:cubicBezTo>
                  <a:cubicBezTo>
                    <a:pt x="504" y="2122"/>
                    <a:pt x="500" y="2118"/>
                    <a:pt x="493" y="2118"/>
                  </a:cubicBezTo>
                  <a:close/>
                  <a:moveTo>
                    <a:pt x="751" y="766"/>
                  </a:moveTo>
                  <a:cubicBezTo>
                    <a:pt x="750" y="761"/>
                    <a:pt x="747" y="757"/>
                    <a:pt x="740" y="757"/>
                  </a:cubicBezTo>
                  <a:cubicBezTo>
                    <a:pt x="734" y="758"/>
                    <a:pt x="731" y="762"/>
                    <a:pt x="731" y="768"/>
                  </a:cubicBezTo>
                  <a:cubicBezTo>
                    <a:pt x="731" y="774"/>
                    <a:pt x="735" y="777"/>
                    <a:pt x="741" y="777"/>
                  </a:cubicBezTo>
                  <a:cubicBezTo>
                    <a:pt x="748" y="777"/>
                    <a:pt x="751" y="774"/>
                    <a:pt x="751" y="766"/>
                  </a:cubicBezTo>
                  <a:close/>
                  <a:moveTo>
                    <a:pt x="756" y="1791"/>
                  </a:moveTo>
                  <a:cubicBezTo>
                    <a:pt x="756" y="1799"/>
                    <a:pt x="760" y="1803"/>
                    <a:pt x="766" y="1803"/>
                  </a:cubicBezTo>
                  <a:cubicBezTo>
                    <a:pt x="771" y="1803"/>
                    <a:pt x="776" y="1800"/>
                    <a:pt x="776" y="1793"/>
                  </a:cubicBezTo>
                  <a:cubicBezTo>
                    <a:pt x="776" y="1787"/>
                    <a:pt x="772" y="1783"/>
                    <a:pt x="766" y="1782"/>
                  </a:cubicBezTo>
                  <a:cubicBezTo>
                    <a:pt x="760" y="1782"/>
                    <a:pt x="757" y="1786"/>
                    <a:pt x="756" y="1791"/>
                  </a:cubicBezTo>
                  <a:close/>
                  <a:moveTo>
                    <a:pt x="384" y="1998"/>
                  </a:moveTo>
                  <a:cubicBezTo>
                    <a:pt x="380" y="1998"/>
                    <a:pt x="376" y="2002"/>
                    <a:pt x="376" y="2008"/>
                  </a:cubicBezTo>
                  <a:cubicBezTo>
                    <a:pt x="376" y="2014"/>
                    <a:pt x="380" y="2018"/>
                    <a:pt x="386" y="2018"/>
                  </a:cubicBezTo>
                  <a:cubicBezTo>
                    <a:pt x="393" y="2018"/>
                    <a:pt x="397" y="2014"/>
                    <a:pt x="397" y="2008"/>
                  </a:cubicBezTo>
                  <a:cubicBezTo>
                    <a:pt x="397" y="2003"/>
                    <a:pt x="393" y="1998"/>
                    <a:pt x="384" y="1998"/>
                  </a:cubicBezTo>
                  <a:close/>
                  <a:moveTo>
                    <a:pt x="816" y="1188"/>
                  </a:moveTo>
                  <a:cubicBezTo>
                    <a:pt x="810" y="1188"/>
                    <a:pt x="807" y="1192"/>
                    <a:pt x="807" y="1198"/>
                  </a:cubicBezTo>
                  <a:cubicBezTo>
                    <a:pt x="807" y="1205"/>
                    <a:pt x="811" y="1208"/>
                    <a:pt x="817" y="1208"/>
                  </a:cubicBezTo>
                  <a:cubicBezTo>
                    <a:pt x="824" y="1208"/>
                    <a:pt x="827" y="1204"/>
                    <a:pt x="827" y="1198"/>
                  </a:cubicBezTo>
                  <a:cubicBezTo>
                    <a:pt x="827" y="1191"/>
                    <a:pt x="823" y="1188"/>
                    <a:pt x="816" y="1188"/>
                  </a:cubicBezTo>
                  <a:close/>
                  <a:moveTo>
                    <a:pt x="644" y="1992"/>
                  </a:moveTo>
                  <a:cubicBezTo>
                    <a:pt x="639" y="1992"/>
                    <a:pt x="636" y="1996"/>
                    <a:pt x="636" y="2001"/>
                  </a:cubicBezTo>
                  <a:cubicBezTo>
                    <a:pt x="636" y="2008"/>
                    <a:pt x="640" y="2012"/>
                    <a:pt x="646" y="2012"/>
                  </a:cubicBezTo>
                  <a:cubicBezTo>
                    <a:pt x="653" y="2012"/>
                    <a:pt x="656" y="2007"/>
                    <a:pt x="656" y="2001"/>
                  </a:cubicBezTo>
                  <a:cubicBezTo>
                    <a:pt x="656" y="1995"/>
                    <a:pt x="652" y="1992"/>
                    <a:pt x="644" y="1992"/>
                  </a:cubicBezTo>
                  <a:close/>
                  <a:moveTo>
                    <a:pt x="285" y="1264"/>
                  </a:moveTo>
                  <a:cubicBezTo>
                    <a:pt x="279" y="1264"/>
                    <a:pt x="275" y="1267"/>
                    <a:pt x="275" y="1274"/>
                  </a:cubicBezTo>
                  <a:cubicBezTo>
                    <a:pt x="275" y="1280"/>
                    <a:pt x="279" y="1284"/>
                    <a:pt x="286" y="1284"/>
                  </a:cubicBezTo>
                  <a:cubicBezTo>
                    <a:pt x="292" y="1283"/>
                    <a:pt x="295" y="1280"/>
                    <a:pt x="295" y="1273"/>
                  </a:cubicBezTo>
                  <a:cubicBezTo>
                    <a:pt x="295" y="1267"/>
                    <a:pt x="291" y="1264"/>
                    <a:pt x="285" y="1264"/>
                  </a:cubicBezTo>
                  <a:close/>
                  <a:moveTo>
                    <a:pt x="245" y="1122"/>
                  </a:moveTo>
                  <a:cubicBezTo>
                    <a:pt x="244" y="1116"/>
                    <a:pt x="240" y="1112"/>
                    <a:pt x="234" y="1112"/>
                  </a:cubicBezTo>
                  <a:cubicBezTo>
                    <a:pt x="227" y="1112"/>
                    <a:pt x="224" y="1117"/>
                    <a:pt x="224" y="1123"/>
                  </a:cubicBezTo>
                  <a:cubicBezTo>
                    <a:pt x="225" y="1128"/>
                    <a:pt x="229" y="1132"/>
                    <a:pt x="235" y="1132"/>
                  </a:cubicBezTo>
                  <a:cubicBezTo>
                    <a:pt x="241" y="1132"/>
                    <a:pt x="244" y="1128"/>
                    <a:pt x="245" y="1122"/>
                  </a:cubicBezTo>
                  <a:close/>
                  <a:moveTo>
                    <a:pt x="329" y="2094"/>
                  </a:moveTo>
                  <a:cubicBezTo>
                    <a:pt x="336" y="2094"/>
                    <a:pt x="339" y="2090"/>
                    <a:pt x="339" y="2084"/>
                  </a:cubicBezTo>
                  <a:cubicBezTo>
                    <a:pt x="339" y="2078"/>
                    <a:pt x="336" y="2075"/>
                    <a:pt x="330" y="2074"/>
                  </a:cubicBezTo>
                  <a:cubicBezTo>
                    <a:pt x="324" y="2074"/>
                    <a:pt x="319" y="2078"/>
                    <a:pt x="319" y="2084"/>
                  </a:cubicBezTo>
                  <a:cubicBezTo>
                    <a:pt x="319" y="2090"/>
                    <a:pt x="323" y="2094"/>
                    <a:pt x="329" y="2094"/>
                  </a:cubicBezTo>
                  <a:close/>
                  <a:moveTo>
                    <a:pt x="88" y="276"/>
                  </a:moveTo>
                  <a:cubicBezTo>
                    <a:pt x="82" y="277"/>
                    <a:pt x="79" y="281"/>
                    <a:pt x="79" y="287"/>
                  </a:cubicBezTo>
                  <a:cubicBezTo>
                    <a:pt x="79" y="293"/>
                    <a:pt x="83" y="296"/>
                    <a:pt x="90" y="296"/>
                  </a:cubicBezTo>
                  <a:cubicBezTo>
                    <a:pt x="96" y="296"/>
                    <a:pt x="99" y="292"/>
                    <a:pt x="99" y="286"/>
                  </a:cubicBezTo>
                  <a:cubicBezTo>
                    <a:pt x="99" y="280"/>
                    <a:pt x="95" y="276"/>
                    <a:pt x="88" y="276"/>
                  </a:cubicBezTo>
                  <a:close/>
                  <a:moveTo>
                    <a:pt x="200" y="476"/>
                  </a:moveTo>
                  <a:cubicBezTo>
                    <a:pt x="200" y="470"/>
                    <a:pt x="197" y="466"/>
                    <a:pt x="191" y="466"/>
                  </a:cubicBezTo>
                  <a:cubicBezTo>
                    <a:pt x="184" y="466"/>
                    <a:pt x="180" y="470"/>
                    <a:pt x="180" y="476"/>
                  </a:cubicBezTo>
                  <a:cubicBezTo>
                    <a:pt x="180" y="483"/>
                    <a:pt x="184" y="486"/>
                    <a:pt x="190" y="486"/>
                  </a:cubicBezTo>
                  <a:cubicBezTo>
                    <a:pt x="197" y="486"/>
                    <a:pt x="200" y="482"/>
                    <a:pt x="200" y="476"/>
                  </a:cubicBezTo>
                  <a:close/>
                  <a:moveTo>
                    <a:pt x="292" y="326"/>
                  </a:moveTo>
                  <a:cubicBezTo>
                    <a:pt x="286" y="327"/>
                    <a:pt x="282" y="330"/>
                    <a:pt x="282" y="337"/>
                  </a:cubicBezTo>
                  <a:cubicBezTo>
                    <a:pt x="282" y="343"/>
                    <a:pt x="286" y="347"/>
                    <a:pt x="292" y="347"/>
                  </a:cubicBezTo>
                  <a:cubicBezTo>
                    <a:pt x="297" y="347"/>
                    <a:pt x="301" y="343"/>
                    <a:pt x="302" y="338"/>
                  </a:cubicBezTo>
                  <a:cubicBezTo>
                    <a:pt x="302" y="331"/>
                    <a:pt x="298" y="328"/>
                    <a:pt x="292" y="326"/>
                  </a:cubicBezTo>
                  <a:close/>
                  <a:moveTo>
                    <a:pt x="757" y="849"/>
                  </a:moveTo>
                  <a:cubicBezTo>
                    <a:pt x="757" y="843"/>
                    <a:pt x="753" y="839"/>
                    <a:pt x="747" y="840"/>
                  </a:cubicBezTo>
                  <a:cubicBezTo>
                    <a:pt x="740" y="840"/>
                    <a:pt x="737" y="844"/>
                    <a:pt x="737" y="849"/>
                  </a:cubicBezTo>
                  <a:cubicBezTo>
                    <a:pt x="737" y="855"/>
                    <a:pt x="741" y="860"/>
                    <a:pt x="747" y="859"/>
                  </a:cubicBezTo>
                  <a:cubicBezTo>
                    <a:pt x="754" y="859"/>
                    <a:pt x="757" y="856"/>
                    <a:pt x="757" y="849"/>
                  </a:cubicBezTo>
                  <a:close/>
                  <a:moveTo>
                    <a:pt x="194" y="1584"/>
                  </a:moveTo>
                  <a:cubicBezTo>
                    <a:pt x="194" y="1578"/>
                    <a:pt x="191" y="1574"/>
                    <a:pt x="184" y="1574"/>
                  </a:cubicBezTo>
                  <a:cubicBezTo>
                    <a:pt x="178" y="1574"/>
                    <a:pt x="174" y="1578"/>
                    <a:pt x="174" y="1584"/>
                  </a:cubicBezTo>
                  <a:cubicBezTo>
                    <a:pt x="174" y="1590"/>
                    <a:pt x="178" y="1593"/>
                    <a:pt x="183" y="1594"/>
                  </a:cubicBezTo>
                  <a:cubicBezTo>
                    <a:pt x="190" y="1594"/>
                    <a:pt x="193" y="1591"/>
                    <a:pt x="194" y="1584"/>
                  </a:cubicBezTo>
                  <a:close/>
                  <a:moveTo>
                    <a:pt x="665" y="536"/>
                  </a:moveTo>
                  <a:cubicBezTo>
                    <a:pt x="659" y="536"/>
                    <a:pt x="655" y="539"/>
                    <a:pt x="655" y="545"/>
                  </a:cubicBezTo>
                  <a:cubicBezTo>
                    <a:pt x="655" y="552"/>
                    <a:pt x="658" y="556"/>
                    <a:pt x="665" y="556"/>
                  </a:cubicBezTo>
                  <a:cubicBezTo>
                    <a:pt x="671" y="556"/>
                    <a:pt x="675" y="552"/>
                    <a:pt x="675" y="546"/>
                  </a:cubicBezTo>
                  <a:cubicBezTo>
                    <a:pt x="675" y="540"/>
                    <a:pt x="671" y="536"/>
                    <a:pt x="665" y="536"/>
                  </a:cubicBezTo>
                  <a:close/>
                  <a:moveTo>
                    <a:pt x="605" y="1514"/>
                  </a:moveTo>
                  <a:cubicBezTo>
                    <a:pt x="605" y="1508"/>
                    <a:pt x="601" y="1505"/>
                    <a:pt x="595" y="1505"/>
                  </a:cubicBezTo>
                  <a:cubicBezTo>
                    <a:pt x="589" y="1505"/>
                    <a:pt x="585" y="1508"/>
                    <a:pt x="585" y="1515"/>
                  </a:cubicBezTo>
                  <a:cubicBezTo>
                    <a:pt x="586" y="1521"/>
                    <a:pt x="589" y="1524"/>
                    <a:pt x="595" y="1524"/>
                  </a:cubicBezTo>
                  <a:cubicBezTo>
                    <a:pt x="602" y="1524"/>
                    <a:pt x="605" y="1520"/>
                    <a:pt x="605" y="1514"/>
                  </a:cubicBezTo>
                  <a:close/>
                  <a:moveTo>
                    <a:pt x="267" y="1835"/>
                  </a:moveTo>
                  <a:cubicBezTo>
                    <a:pt x="273" y="1834"/>
                    <a:pt x="276" y="1831"/>
                    <a:pt x="276" y="1824"/>
                  </a:cubicBezTo>
                  <a:cubicBezTo>
                    <a:pt x="276" y="1818"/>
                    <a:pt x="272" y="1815"/>
                    <a:pt x="266" y="1815"/>
                  </a:cubicBezTo>
                  <a:cubicBezTo>
                    <a:pt x="260" y="1815"/>
                    <a:pt x="256" y="1818"/>
                    <a:pt x="256" y="1825"/>
                  </a:cubicBezTo>
                  <a:cubicBezTo>
                    <a:pt x="256" y="1831"/>
                    <a:pt x="260" y="1834"/>
                    <a:pt x="267" y="1835"/>
                  </a:cubicBezTo>
                  <a:close/>
                  <a:moveTo>
                    <a:pt x="523" y="369"/>
                  </a:moveTo>
                  <a:cubicBezTo>
                    <a:pt x="522" y="363"/>
                    <a:pt x="520" y="359"/>
                    <a:pt x="513" y="359"/>
                  </a:cubicBezTo>
                  <a:cubicBezTo>
                    <a:pt x="507" y="359"/>
                    <a:pt x="503" y="363"/>
                    <a:pt x="503" y="369"/>
                  </a:cubicBezTo>
                  <a:cubicBezTo>
                    <a:pt x="503" y="375"/>
                    <a:pt x="507" y="378"/>
                    <a:pt x="513" y="378"/>
                  </a:cubicBezTo>
                  <a:cubicBezTo>
                    <a:pt x="519" y="379"/>
                    <a:pt x="522" y="375"/>
                    <a:pt x="523" y="369"/>
                  </a:cubicBezTo>
                  <a:close/>
                  <a:moveTo>
                    <a:pt x="346" y="552"/>
                  </a:moveTo>
                  <a:cubicBezTo>
                    <a:pt x="345" y="546"/>
                    <a:pt x="341" y="542"/>
                    <a:pt x="335" y="542"/>
                  </a:cubicBezTo>
                  <a:cubicBezTo>
                    <a:pt x="329" y="542"/>
                    <a:pt x="325" y="546"/>
                    <a:pt x="326" y="553"/>
                  </a:cubicBezTo>
                  <a:cubicBezTo>
                    <a:pt x="326" y="559"/>
                    <a:pt x="330" y="562"/>
                    <a:pt x="337" y="562"/>
                  </a:cubicBezTo>
                  <a:cubicBezTo>
                    <a:pt x="343" y="562"/>
                    <a:pt x="345" y="558"/>
                    <a:pt x="346" y="552"/>
                  </a:cubicBezTo>
                  <a:close/>
                  <a:moveTo>
                    <a:pt x="761" y="1917"/>
                  </a:moveTo>
                  <a:cubicBezTo>
                    <a:pt x="767" y="1916"/>
                    <a:pt x="770" y="1913"/>
                    <a:pt x="770" y="1906"/>
                  </a:cubicBezTo>
                  <a:cubicBezTo>
                    <a:pt x="770" y="1900"/>
                    <a:pt x="766" y="1897"/>
                    <a:pt x="760" y="1897"/>
                  </a:cubicBezTo>
                  <a:cubicBezTo>
                    <a:pt x="753" y="1897"/>
                    <a:pt x="750" y="1901"/>
                    <a:pt x="750" y="1907"/>
                  </a:cubicBezTo>
                  <a:cubicBezTo>
                    <a:pt x="750" y="1914"/>
                    <a:pt x="754" y="1916"/>
                    <a:pt x="761" y="1917"/>
                  </a:cubicBezTo>
                  <a:close/>
                  <a:moveTo>
                    <a:pt x="137" y="1330"/>
                  </a:moveTo>
                  <a:cubicBezTo>
                    <a:pt x="136" y="1324"/>
                    <a:pt x="133" y="1320"/>
                    <a:pt x="127" y="1321"/>
                  </a:cubicBezTo>
                  <a:cubicBezTo>
                    <a:pt x="120" y="1321"/>
                    <a:pt x="117" y="1324"/>
                    <a:pt x="117" y="1330"/>
                  </a:cubicBezTo>
                  <a:cubicBezTo>
                    <a:pt x="117" y="1336"/>
                    <a:pt x="121" y="1341"/>
                    <a:pt x="127" y="1341"/>
                  </a:cubicBezTo>
                  <a:cubicBezTo>
                    <a:pt x="134" y="1340"/>
                    <a:pt x="137" y="1337"/>
                    <a:pt x="137" y="1330"/>
                  </a:cubicBezTo>
                  <a:close/>
                  <a:moveTo>
                    <a:pt x="181" y="293"/>
                  </a:moveTo>
                  <a:cubicBezTo>
                    <a:pt x="181" y="287"/>
                    <a:pt x="178" y="283"/>
                    <a:pt x="171" y="283"/>
                  </a:cubicBezTo>
                  <a:cubicBezTo>
                    <a:pt x="165" y="283"/>
                    <a:pt x="161" y="286"/>
                    <a:pt x="161" y="292"/>
                  </a:cubicBezTo>
                  <a:cubicBezTo>
                    <a:pt x="161" y="298"/>
                    <a:pt x="164" y="302"/>
                    <a:pt x="170" y="303"/>
                  </a:cubicBezTo>
                  <a:cubicBezTo>
                    <a:pt x="177" y="303"/>
                    <a:pt x="180" y="299"/>
                    <a:pt x="181" y="293"/>
                  </a:cubicBezTo>
                  <a:close/>
                  <a:moveTo>
                    <a:pt x="460" y="432"/>
                  </a:moveTo>
                  <a:cubicBezTo>
                    <a:pt x="459" y="425"/>
                    <a:pt x="455" y="422"/>
                    <a:pt x="449" y="422"/>
                  </a:cubicBezTo>
                  <a:cubicBezTo>
                    <a:pt x="443" y="422"/>
                    <a:pt x="440" y="426"/>
                    <a:pt x="440" y="432"/>
                  </a:cubicBezTo>
                  <a:cubicBezTo>
                    <a:pt x="440" y="439"/>
                    <a:pt x="444" y="442"/>
                    <a:pt x="450" y="442"/>
                  </a:cubicBezTo>
                  <a:cubicBezTo>
                    <a:pt x="456" y="441"/>
                    <a:pt x="459" y="438"/>
                    <a:pt x="460" y="432"/>
                  </a:cubicBezTo>
                  <a:close/>
                  <a:moveTo>
                    <a:pt x="273" y="700"/>
                  </a:moveTo>
                  <a:cubicBezTo>
                    <a:pt x="267" y="701"/>
                    <a:pt x="263" y="704"/>
                    <a:pt x="263" y="710"/>
                  </a:cubicBezTo>
                  <a:cubicBezTo>
                    <a:pt x="263" y="717"/>
                    <a:pt x="266" y="720"/>
                    <a:pt x="273" y="720"/>
                  </a:cubicBezTo>
                  <a:cubicBezTo>
                    <a:pt x="279" y="720"/>
                    <a:pt x="283" y="716"/>
                    <a:pt x="283" y="710"/>
                  </a:cubicBezTo>
                  <a:cubicBezTo>
                    <a:pt x="283" y="704"/>
                    <a:pt x="279" y="701"/>
                    <a:pt x="273" y="700"/>
                  </a:cubicBezTo>
                  <a:close/>
                  <a:moveTo>
                    <a:pt x="101" y="694"/>
                  </a:moveTo>
                  <a:cubicBezTo>
                    <a:pt x="95" y="695"/>
                    <a:pt x="91" y="698"/>
                    <a:pt x="92" y="704"/>
                  </a:cubicBezTo>
                  <a:cubicBezTo>
                    <a:pt x="92" y="710"/>
                    <a:pt x="95" y="714"/>
                    <a:pt x="101" y="714"/>
                  </a:cubicBezTo>
                  <a:cubicBezTo>
                    <a:pt x="108" y="714"/>
                    <a:pt x="111" y="711"/>
                    <a:pt x="111" y="704"/>
                  </a:cubicBezTo>
                  <a:cubicBezTo>
                    <a:pt x="111" y="698"/>
                    <a:pt x="108" y="694"/>
                    <a:pt x="101" y="694"/>
                  </a:cubicBezTo>
                  <a:close/>
                  <a:moveTo>
                    <a:pt x="302" y="1174"/>
                  </a:moveTo>
                  <a:cubicBezTo>
                    <a:pt x="302" y="1167"/>
                    <a:pt x="299" y="1163"/>
                    <a:pt x="292" y="1162"/>
                  </a:cubicBezTo>
                  <a:cubicBezTo>
                    <a:pt x="287" y="1162"/>
                    <a:pt x="283" y="1165"/>
                    <a:pt x="282" y="1171"/>
                  </a:cubicBezTo>
                  <a:cubicBezTo>
                    <a:pt x="281" y="1177"/>
                    <a:pt x="284" y="1181"/>
                    <a:pt x="290" y="1182"/>
                  </a:cubicBezTo>
                  <a:cubicBezTo>
                    <a:pt x="297" y="1183"/>
                    <a:pt x="300" y="1180"/>
                    <a:pt x="302" y="1174"/>
                  </a:cubicBezTo>
                  <a:close/>
                  <a:moveTo>
                    <a:pt x="190" y="575"/>
                  </a:moveTo>
                  <a:cubicBezTo>
                    <a:pt x="196" y="574"/>
                    <a:pt x="200" y="572"/>
                    <a:pt x="200" y="565"/>
                  </a:cubicBezTo>
                  <a:cubicBezTo>
                    <a:pt x="200" y="559"/>
                    <a:pt x="197" y="555"/>
                    <a:pt x="191" y="555"/>
                  </a:cubicBezTo>
                  <a:cubicBezTo>
                    <a:pt x="185" y="555"/>
                    <a:pt x="181" y="558"/>
                    <a:pt x="180" y="565"/>
                  </a:cubicBezTo>
                  <a:cubicBezTo>
                    <a:pt x="180" y="571"/>
                    <a:pt x="184" y="574"/>
                    <a:pt x="19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50" name="Freeform 6">
              <a:extLst>
                <a:ext uri="{FF2B5EF4-FFF2-40B4-BE49-F238E27FC236}">
                  <a16:creationId xmlns:a16="http://schemas.microsoft.com/office/drawing/2014/main" id="{D27451FD-0649-F357-CEBA-98790E51F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2" y="1835"/>
              <a:ext cx="782" cy="1893"/>
            </a:xfrm>
            <a:custGeom>
              <a:avLst/>
              <a:gdLst>
                <a:gd name="T0" fmla="*/ 240 w 957"/>
                <a:gd name="T1" fmla="*/ 457 h 2317"/>
                <a:gd name="T2" fmla="*/ 956 w 957"/>
                <a:gd name="T3" fmla="*/ 356 h 2317"/>
                <a:gd name="T4" fmla="*/ 943 w 957"/>
                <a:gd name="T5" fmla="*/ 909 h 2317"/>
                <a:gd name="T6" fmla="*/ 929 w 957"/>
                <a:gd name="T7" fmla="*/ 1702 h 2317"/>
                <a:gd name="T8" fmla="*/ 893 w 957"/>
                <a:gd name="T9" fmla="*/ 2317 h 2317"/>
                <a:gd name="T10" fmla="*/ 130 w 957"/>
                <a:gd name="T11" fmla="*/ 1966 h 2317"/>
                <a:gd name="T12" fmla="*/ 500 w 957"/>
                <a:gd name="T13" fmla="*/ 1299 h 2317"/>
                <a:gd name="T14" fmla="*/ 326 w 957"/>
                <a:gd name="T15" fmla="*/ 1175 h 2317"/>
                <a:gd name="T16" fmla="*/ 63 w 957"/>
                <a:gd name="T17" fmla="*/ 1195 h 2317"/>
                <a:gd name="T18" fmla="*/ 228 w 957"/>
                <a:gd name="T19" fmla="*/ 1358 h 2317"/>
                <a:gd name="T20" fmla="*/ 425 w 957"/>
                <a:gd name="T21" fmla="*/ 1561 h 2317"/>
                <a:gd name="T22" fmla="*/ 748 w 957"/>
                <a:gd name="T23" fmla="*/ 1722 h 2317"/>
                <a:gd name="T24" fmla="*/ 687 w 957"/>
                <a:gd name="T25" fmla="*/ 1484 h 2317"/>
                <a:gd name="T26" fmla="*/ 568 w 957"/>
                <a:gd name="T27" fmla="*/ 1396 h 2317"/>
                <a:gd name="T28" fmla="*/ 780 w 957"/>
                <a:gd name="T29" fmla="*/ 1458 h 2317"/>
                <a:gd name="T30" fmla="*/ 910 w 957"/>
                <a:gd name="T31" fmla="*/ 1201 h 2317"/>
                <a:gd name="T32" fmla="*/ 694 w 957"/>
                <a:gd name="T33" fmla="*/ 1099 h 2317"/>
                <a:gd name="T34" fmla="*/ 618 w 957"/>
                <a:gd name="T35" fmla="*/ 776 h 2317"/>
                <a:gd name="T36" fmla="*/ 890 w 957"/>
                <a:gd name="T37" fmla="*/ 700 h 2317"/>
                <a:gd name="T38" fmla="*/ 778 w 957"/>
                <a:gd name="T39" fmla="*/ 510 h 2317"/>
                <a:gd name="T40" fmla="*/ 703 w 957"/>
                <a:gd name="T41" fmla="*/ 316 h 2317"/>
                <a:gd name="T42" fmla="*/ 700 w 957"/>
                <a:gd name="T43" fmla="*/ 161 h 2317"/>
                <a:gd name="T44" fmla="*/ 510 w 957"/>
                <a:gd name="T45" fmla="*/ 92 h 2317"/>
                <a:gd name="T46" fmla="*/ 650 w 957"/>
                <a:gd name="T47" fmla="*/ 177 h 2317"/>
                <a:gd name="T48" fmla="*/ 772 w 957"/>
                <a:gd name="T49" fmla="*/ 259 h 2317"/>
                <a:gd name="T50" fmla="*/ 683 w 957"/>
                <a:gd name="T51" fmla="*/ 489 h 2317"/>
                <a:gd name="T52" fmla="*/ 551 w 957"/>
                <a:gd name="T53" fmla="*/ 895 h 2317"/>
                <a:gd name="T54" fmla="*/ 631 w 957"/>
                <a:gd name="T55" fmla="*/ 1193 h 2317"/>
                <a:gd name="T56" fmla="*/ 581 w 957"/>
                <a:gd name="T57" fmla="*/ 1628 h 2317"/>
                <a:gd name="T58" fmla="*/ 25 w 957"/>
                <a:gd name="T59" fmla="*/ 1332 h 2317"/>
                <a:gd name="T60" fmla="*/ 158 w 957"/>
                <a:gd name="T61" fmla="*/ 1559 h 2317"/>
                <a:gd name="T62" fmla="*/ 62 w 957"/>
                <a:gd name="T63" fmla="*/ 1750 h 2317"/>
                <a:gd name="T64" fmla="*/ 488 w 957"/>
                <a:gd name="T65" fmla="*/ 2203 h 2317"/>
                <a:gd name="T66" fmla="*/ 327 w 957"/>
                <a:gd name="T67" fmla="*/ 2034 h 2317"/>
                <a:gd name="T68" fmla="*/ 163 w 957"/>
                <a:gd name="T69" fmla="*/ 1728 h 2317"/>
                <a:gd name="T70" fmla="*/ 687 w 957"/>
                <a:gd name="T71" fmla="*/ 1788 h 2317"/>
                <a:gd name="T72" fmla="*/ 657 w 957"/>
                <a:gd name="T73" fmla="*/ 1907 h 2317"/>
                <a:gd name="T74" fmla="*/ 913 w 957"/>
                <a:gd name="T75" fmla="*/ 2263 h 2317"/>
                <a:gd name="T76" fmla="*/ 566 w 957"/>
                <a:gd name="T77" fmla="*/ 2043 h 2317"/>
                <a:gd name="T78" fmla="*/ 748 w 957"/>
                <a:gd name="T79" fmla="*/ 1748 h 2317"/>
                <a:gd name="T80" fmla="*/ 357 w 957"/>
                <a:gd name="T81" fmla="*/ 859 h 2317"/>
                <a:gd name="T82" fmla="*/ 391 w 957"/>
                <a:gd name="T83" fmla="*/ 940 h 2317"/>
                <a:gd name="T84" fmla="*/ 547 w 957"/>
                <a:gd name="T85" fmla="*/ 713 h 2317"/>
                <a:gd name="T86" fmla="*/ 553 w 957"/>
                <a:gd name="T87" fmla="*/ 418 h 2317"/>
                <a:gd name="T88" fmla="*/ 453 w 957"/>
                <a:gd name="T89" fmla="*/ 404 h 2317"/>
                <a:gd name="T90" fmla="*/ 173 w 957"/>
                <a:gd name="T91" fmla="*/ 844 h 2317"/>
                <a:gd name="T92" fmla="*/ 400 w 957"/>
                <a:gd name="T93" fmla="*/ 440 h 2317"/>
                <a:gd name="T94" fmla="*/ 152 w 957"/>
                <a:gd name="T95" fmla="*/ 958 h 2317"/>
                <a:gd name="T96" fmla="*/ 905 w 957"/>
                <a:gd name="T97" fmla="*/ 963 h 2317"/>
                <a:gd name="T98" fmla="*/ 722 w 957"/>
                <a:gd name="T99" fmla="*/ 941 h 2317"/>
                <a:gd name="T100" fmla="*/ 655 w 957"/>
                <a:gd name="T101" fmla="*/ 571 h 2317"/>
                <a:gd name="T102" fmla="*/ 642 w 957"/>
                <a:gd name="T103" fmla="*/ 141 h 2317"/>
                <a:gd name="T104" fmla="*/ 781 w 957"/>
                <a:gd name="T105" fmla="*/ 2008 h 2317"/>
                <a:gd name="T106" fmla="*/ 674 w 957"/>
                <a:gd name="T107" fmla="*/ 1381 h 2317"/>
                <a:gd name="T108" fmla="*/ 397 w 957"/>
                <a:gd name="T109" fmla="*/ 881 h 2317"/>
                <a:gd name="T110" fmla="*/ 602 w 957"/>
                <a:gd name="T111" fmla="*/ 1391 h 2317"/>
                <a:gd name="T112" fmla="*/ 215 w 957"/>
                <a:gd name="T113" fmla="*/ 777 h 2317"/>
                <a:gd name="T114" fmla="*/ 661 w 957"/>
                <a:gd name="T115" fmla="*/ 1273 h 2317"/>
                <a:gd name="T116" fmla="*/ 655 w 957"/>
                <a:gd name="T117" fmla="*/ 337 h 2317"/>
                <a:gd name="T118" fmla="*/ 700 w 957"/>
                <a:gd name="T119" fmla="*/ 1824 h 2317"/>
                <a:gd name="T120" fmla="*/ 786 w 957"/>
                <a:gd name="T121" fmla="*/ 302 h 2317"/>
                <a:gd name="T122" fmla="*/ 776 w 957"/>
                <a:gd name="T123" fmla="*/ 564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7" h="2317">
                  <a:moveTo>
                    <a:pt x="29" y="1396"/>
                  </a:moveTo>
                  <a:cubicBezTo>
                    <a:pt x="40" y="1388"/>
                    <a:pt x="40" y="1388"/>
                    <a:pt x="30" y="1378"/>
                  </a:cubicBezTo>
                  <a:cubicBezTo>
                    <a:pt x="20" y="1368"/>
                    <a:pt x="10" y="1358"/>
                    <a:pt x="0" y="1349"/>
                  </a:cubicBezTo>
                  <a:cubicBezTo>
                    <a:pt x="0" y="1311"/>
                    <a:pt x="0" y="1274"/>
                    <a:pt x="0" y="1236"/>
                  </a:cubicBezTo>
                  <a:cubicBezTo>
                    <a:pt x="12" y="1228"/>
                    <a:pt x="21" y="1216"/>
                    <a:pt x="31" y="1206"/>
                  </a:cubicBezTo>
                  <a:cubicBezTo>
                    <a:pt x="33" y="1205"/>
                    <a:pt x="33" y="1203"/>
                    <a:pt x="31" y="1201"/>
                  </a:cubicBezTo>
                  <a:cubicBezTo>
                    <a:pt x="21" y="1191"/>
                    <a:pt x="12" y="1180"/>
                    <a:pt x="0" y="1171"/>
                  </a:cubicBezTo>
                  <a:cubicBezTo>
                    <a:pt x="0" y="1114"/>
                    <a:pt x="0" y="1057"/>
                    <a:pt x="0" y="1000"/>
                  </a:cubicBezTo>
                  <a:cubicBezTo>
                    <a:pt x="9" y="991"/>
                    <a:pt x="17" y="982"/>
                    <a:pt x="26" y="974"/>
                  </a:cubicBezTo>
                  <a:cubicBezTo>
                    <a:pt x="30" y="972"/>
                    <a:pt x="32" y="968"/>
                    <a:pt x="35" y="965"/>
                  </a:cubicBezTo>
                  <a:cubicBezTo>
                    <a:pt x="43" y="958"/>
                    <a:pt x="51" y="950"/>
                    <a:pt x="59" y="941"/>
                  </a:cubicBezTo>
                  <a:cubicBezTo>
                    <a:pt x="61" y="939"/>
                    <a:pt x="63" y="937"/>
                    <a:pt x="65" y="935"/>
                  </a:cubicBezTo>
                  <a:cubicBezTo>
                    <a:pt x="74" y="927"/>
                    <a:pt x="83" y="918"/>
                    <a:pt x="91" y="909"/>
                  </a:cubicBezTo>
                  <a:cubicBezTo>
                    <a:pt x="93" y="906"/>
                    <a:pt x="95" y="904"/>
                    <a:pt x="98" y="902"/>
                  </a:cubicBezTo>
                  <a:cubicBezTo>
                    <a:pt x="106" y="894"/>
                    <a:pt x="114" y="885"/>
                    <a:pt x="122" y="877"/>
                  </a:cubicBezTo>
                  <a:cubicBezTo>
                    <a:pt x="134" y="868"/>
                    <a:pt x="141" y="857"/>
                    <a:pt x="139" y="841"/>
                  </a:cubicBezTo>
                  <a:cubicBezTo>
                    <a:pt x="138" y="832"/>
                    <a:pt x="139" y="821"/>
                    <a:pt x="138" y="811"/>
                  </a:cubicBezTo>
                  <a:cubicBezTo>
                    <a:pt x="138" y="779"/>
                    <a:pt x="138" y="746"/>
                    <a:pt x="138" y="714"/>
                  </a:cubicBezTo>
                  <a:cubicBezTo>
                    <a:pt x="141" y="703"/>
                    <a:pt x="136" y="692"/>
                    <a:pt x="142" y="681"/>
                  </a:cubicBezTo>
                  <a:cubicBezTo>
                    <a:pt x="169" y="653"/>
                    <a:pt x="196" y="625"/>
                    <a:pt x="224" y="598"/>
                  </a:cubicBezTo>
                  <a:cubicBezTo>
                    <a:pt x="228" y="593"/>
                    <a:pt x="228" y="589"/>
                    <a:pt x="227" y="584"/>
                  </a:cubicBezTo>
                  <a:cubicBezTo>
                    <a:pt x="227" y="573"/>
                    <a:pt x="227" y="562"/>
                    <a:pt x="227" y="551"/>
                  </a:cubicBezTo>
                  <a:cubicBezTo>
                    <a:pt x="227" y="540"/>
                    <a:pt x="227" y="530"/>
                    <a:pt x="227" y="519"/>
                  </a:cubicBezTo>
                  <a:cubicBezTo>
                    <a:pt x="227" y="508"/>
                    <a:pt x="227" y="497"/>
                    <a:pt x="227" y="486"/>
                  </a:cubicBezTo>
                  <a:cubicBezTo>
                    <a:pt x="225" y="474"/>
                    <a:pt x="231" y="465"/>
                    <a:pt x="240" y="457"/>
                  </a:cubicBezTo>
                  <a:cubicBezTo>
                    <a:pt x="258" y="440"/>
                    <a:pt x="275" y="421"/>
                    <a:pt x="292" y="404"/>
                  </a:cubicBezTo>
                  <a:cubicBezTo>
                    <a:pt x="295" y="401"/>
                    <a:pt x="297" y="398"/>
                    <a:pt x="297" y="393"/>
                  </a:cubicBezTo>
                  <a:cubicBezTo>
                    <a:pt x="297" y="381"/>
                    <a:pt x="297" y="368"/>
                    <a:pt x="297" y="356"/>
                  </a:cubicBezTo>
                  <a:cubicBezTo>
                    <a:pt x="297" y="335"/>
                    <a:pt x="298" y="314"/>
                    <a:pt x="297" y="293"/>
                  </a:cubicBezTo>
                  <a:cubicBezTo>
                    <a:pt x="296" y="278"/>
                    <a:pt x="300" y="268"/>
                    <a:pt x="311" y="259"/>
                  </a:cubicBezTo>
                  <a:cubicBezTo>
                    <a:pt x="365" y="205"/>
                    <a:pt x="418" y="150"/>
                    <a:pt x="471" y="95"/>
                  </a:cubicBezTo>
                  <a:cubicBezTo>
                    <a:pt x="480" y="86"/>
                    <a:pt x="489" y="77"/>
                    <a:pt x="499" y="67"/>
                  </a:cubicBezTo>
                  <a:cubicBezTo>
                    <a:pt x="505" y="61"/>
                    <a:pt x="513" y="66"/>
                    <a:pt x="520" y="63"/>
                  </a:cubicBezTo>
                  <a:cubicBezTo>
                    <a:pt x="531" y="63"/>
                    <a:pt x="542" y="66"/>
                    <a:pt x="553" y="62"/>
                  </a:cubicBezTo>
                  <a:cubicBezTo>
                    <a:pt x="564" y="52"/>
                    <a:pt x="576" y="43"/>
                    <a:pt x="585" y="31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96" y="21"/>
                    <a:pt x="607" y="11"/>
                    <a:pt x="618" y="1"/>
                  </a:cubicBezTo>
                  <a:cubicBezTo>
                    <a:pt x="694" y="1"/>
                    <a:pt x="770" y="1"/>
                    <a:pt x="846" y="0"/>
                  </a:cubicBezTo>
                  <a:cubicBezTo>
                    <a:pt x="860" y="0"/>
                    <a:pt x="871" y="4"/>
                    <a:pt x="882" y="14"/>
                  </a:cubicBezTo>
                  <a:cubicBezTo>
                    <a:pt x="899" y="30"/>
                    <a:pt x="917" y="45"/>
                    <a:pt x="935" y="61"/>
                  </a:cubicBezTo>
                  <a:cubicBezTo>
                    <a:pt x="937" y="63"/>
                    <a:pt x="939" y="64"/>
                    <a:pt x="942" y="65"/>
                  </a:cubicBezTo>
                  <a:cubicBezTo>
                    <a:pt x="945" y="75"/>
                    <a:pt x="942" y="86"/>
                    <a:pt x="943" y="96"/>
                  </a:cubicBezTo>
                  <a:cubicBezTo>
                    <a:pt x="943" y="107"/>
                    <a:pt x="943" y="118"/>
                    <a:pt x="943" y="129"/>
                  </a:cubicBezTo>
                  <a:cubicBezTo>
                    <a:pt x="943" y="140"/>
                    <a:pt x="943" y="150"/>
                    <a:pt x="943" y="161"/>
                  </a:cubicBezTo>
                  <a:cubicBezTo>
                    <a:pt x="948" y="182"/>
                    <a:pt x="933" y="194"/>
                    <a:pt x="920" y="206"/>
                  </a:cubicBezTo>
                  <a:cubicBezTo>
                    <a:pt x="914" y="211"/>
                    <a:pt x="914" y="215"/>
                    <a:pt x="920" y="220"/>
                  </a:cubicBezTo>
                  <a:cubicBezTo>
                    <a:pt x="932" y="233"/>
                    <a:pt x="944" y="246"/>
                    <a:pt x="956" y="259"/>
                  </a:cubicBezTo>
                  <a:cubicBezTo>
                    <a:pt x="956" y="270"/>
                    <a:pt x="956" y="280"/>
                    <a:pt x="956" y="291"/>
                  </a:cubicBezTo>
                  <a:cubicBezTo>
                    <a:pt x="956" y="302"/>
                    <a:pt x="956" y="313"/>
                    <a:pt x="956" y="324"/>
                  </a:cubicBezTo>
                  <a:cubicBezTo>
                    <a:pt x="956" y="335"/>
                    <a:pt x="956" y="345"/>
                    <a:pt x="956" y="356"/>
                  </a:cubicBezTo>
                  <a:cubicBezTo>
                    <a:pt x="956" y="367"/>
                    <a:pt x="956" y="378"/>
                    <a:pt x="956" y="389"/>
                  </a:cubicBezTo>
                  <a:cubicBezTo>
                    <a:pt x="956" y="400"/>
                    <a:pt x="956" y="410"/>
                    <a:pt x="956" y="421"/>
                  </a:cubicBezTo>
                  <a:cubicBezTo>
                    <a:pt x="956" y="432"/>
                    <a:pt x="956" y="443"/>
                    <a:pt x="956" y="454"/>
                  </a:cubicBezTo>
                  <a:cubicBezTo>
                    <a:pt x="956" y="465"/>
                    <a:pt x="956" y="475"/>
                    <a:pt x="956" y="486"/>
                  </a:cubicBezTo>
                  <a:cubicBezTo>
                    <a:pt x="956" y="492"/>
                    <a:pt x="954" y="496"/>
                    <a:pt x="950" y="499"/>
                  </a:cubicBezTo>
                  <a:cubicBezTo>
                    <a:pt x="947" y="501"/>
                    <a:pt x="944" y="504"/>
                    <a:pt x="942" y="506"/>
                  </a:cubicBezTo>
                  <a:cubicBezTo>
                    <a:pt x="925" y="521"/>
                    <a:pt x="925" y="521"/>
                    <a:pt x="943" y="536"/>
                  </a:cubicBezTo>
                  <a:cubicBezTo>
                    <a:pt x="947" y="541"/>
                    <a:pt x="952" y="546"/>
                    <a:pt x="956" y="551"/>
                  </a:cubicBezTo>
                  <a:cubicBezTo>
                    <a:pt x="956" y="562"/>
                    <a:pt x="956" y="573"/>
                    <a:pt x="956" y="584"/>
                  </a:cubicBezTo>
                  <a:cubicBezTo>
                    <a:pt x="956" y="595"/>
                    <a:pt x="956" y="605"/>
                    <a:pt x="956" y="616"/>
                  </a:cubicBezTo>
                  <a:cubicBezTo>
                    <a:pt x="957" y="623"/>
                    <a:pt x="954" y="629"/>
                    <a:pt x="948" y="634"/>
                  </a:cubicBezTo>
                  <a:cubicBezTo>
                    <a:pt x="946" y="636"/>
                    <a:pt x="944" y="638"/>
                    <a:pt x="941" y="640"/>
                  </a:cubicBezTo>
                  <a:cubicBezTo>
                    <a:pt x="927" y="655"/>
                    <a:pt x="927" y="655"/>
                    <a:pt x="943" y="668"/>
                  </a:cubicBezTo>
                  <a:cubicBezTo>
                    <a:pt x="947" y="673"/>
                    <a:pt x="951" y="677"/>
                    <a:pt x="956" y="681"/>
                  </a:cubicBezTo>
                  <a:cubicBezTo>
                    <a:pt x="956" y="692"/>
                    <a:pt x="956" y="703"/>
                    <a:pt x="956" y="714"/>
                  </a:cubicBezTo>
                  <a:cubicBezTo>
                    <a:pt x="956" y="725"/>
                    <a:pt x="956" y="735"/>
                    <a:pt x="956" y="746"/>
                  </a:cubicBezTo>
                  <a:cubicBezTo>
                    <a:pt x="956" y="751"/>
                    <a:pt x="955" y="756"/>
                    <a:pt x="956" y="761"/>
                  </a:cubicBezTo>
                  <a:cubicBezTo>
                    <a:pt x="957" y="768"/>
                    <a:pt x="954" y="774"/>
                    <a:pt x="949" y="779"/>
                  </a:cubicBezTo>
                  <a:cubicBezTo>
                    <a:pt x="947" y="780"/>
                    <a:pt x="944" y="782"/>
                    <a:pt x="943" y="785"/>
                  </a:cubicBezTo>
                  <a:cubicBezTo>
                    <a:pt x="935" y="792"/>
                    <a:pt x="926" y="799"/>
                    <a:pt x="919" y="807"/>
                  </a:cubicBezTo>
                  <a:cubicBezTo>
                    <a:pt x="913" y="810"/>
                    <a:pt x="914" y="813"/>
                    <a:pt x="918" y="817"/>
                  </a:cubicBezTo>
                  <a:cubicBezTo>
                    <a:pt x="926" y="825"/>
                    <a:pt x="935" y="833"/>
                    <a:pt x="943" y="841"/>
                  </a:cubicBezTo>
                  <a:cubicBezTo>
                    <a:pt x="943" y="842"/>
                    <a:pt x="943" y="843"/>
                    <a:pt x="943" y="844"/>
                  </a:cubicBezTo>
                  <a:cubicBezTo>
                    <a:pt x="943" y="855"/>
                    <a:pt x="943" y="865"/>
                    <a:pt x="943" y="876"/>
                  </a:cubicBezTo>
                  <a:cubicBezTo>
                    <a:pt x="943" y="887"/>
                    <a:pt x="943" y="898"/>
                    <a:pt x="943" y="909"/>
                  </a:cubicBezTo>
                  <a:cubicBezTo>
                    <a:pt x="943" y="912"/>
                    <a:pt x="943" y="915"/>
                    <a:pt x="943" y="917"/>
                  </a:cubicBezTo>
                  <a:cubicBezTo>
                    <a:pt x="937" y="923"/>
                    <a:pt x="931" y="929"/>
                    <a:pt x="925" y="935"/>
                  </a:cubicBezTo>
                  <a:cubicBezTo>
                    <a:pt x="919" y="939"/>
                    <a:pt x="921" y="943"/>
                    <a:pt x="926" y="947"/>
                  </a:cubicBezTo>
                  <a:cubicBezTo>
                    <a:pt x="935" y="953"/>
                    <a:pt x="937" y="961"/>
                    <a:pt x="937" y="972"/>
                  </a:cubicBezTo>
                  <a:cubicBezTo>
                    <a:pt x="936" y="993"/>
                    <a:pt x="936" y="1014"/>
                    <a:pt x="936" y="1035"/>
                  </a:cubicBezTo>
                  <a:cubicBezTo>
                    <a:pt x="937" y="1040"/>
                    <a:pt x="935" y="1043"/>
                    <a:pt x="932" y="1047"/>
                  </a:cubicBezTo>
                  <a:cubicBezTo>
                    <a:pt x="923" y="1055"/>
                    <a:pt x="914" y="1064"/>
                    <a:pt x="905" y="1073"/>
                  </a:cubicBezTo>
                  <a:cubicBezTo>
                    <a:pt x="896" y="1082"/>
                    <a:pt x="896" y="1082"/>
                    <a:pt x="907" y="1091"/>
                  </a:cubicBezTo>
                  <a:cubicBezTo>
                    <a:pt x="912" y="1097"/>
                    <a:pt x="917" y="1102"/>
                    <a:pt x="923" y="1107"/>
                  </a:cubicBezTo>
                  <a:cubicBezTo>
                    <a:pt x="936" y="1117"/>
                    <a:pt x="937" y="1131"/>
                    <a:pt x="937" y="1147"/>
                  </a:cubicBezTo>
                  <a:cubicBezTo>
                    <a:pt x="936" y="1177"/>
                    <a:pt x="936" y="1207"/>
                    <a:pt x="937" y="1236"/>
                  </a:cubicBezTo>
                  <a:cubicBezTo>
                    <a:pt x="937" y="1243"/>
                    <a:pt x="935" y="1248"/>
                    <a:pt x="930" y="1253"/>
                  </a:cubicBezTo>
                  <a:cubicBezTo>
                    <a:pt x="926" y="1256"/>
                    <a:pt x="923" y="1260"/>
                    <a:pt x="919" y="1264"/>
                  </a:cubicBezTo>
                  <a:cubicBezTo>
                    <a:pt x="917" y="1266"/>
                    <a:pt x="914" y="1269"/>
                    <a:pt x="912" y="1271"/>
                  </a:cubicBezTo>
                  <a:cubicBezTo>
                    <a:pt x="908" y="1274"/>
                    <a:pt x="907" y="1277"/>
                    <a:pt x="912" y="1280"/>
                  </a:cubicBezTo>
                  <a:cubicBezTo>
                    <a:pt x="912" y="1280"/>
                    <a:pt x="912" y="1281"/>
                    <a:pt x="913" y="1281"/>
                  </a:cubicBezTo>
                  <a:cubicBezTo>
                    <a:pt x="935" y="1296"/>
                    <a:pt x="938" y="1317"/>
                    <a:pt x="937" y="1343"/>
                  </a:cubicBezTo>
                  <a:cubicBezTo>
                    <a:pt x="935" y="1379"/>
                    <a:pt x="936" y="1417"/>
                    <a:pt x="937" y="1454"/>
                  </a:cubicBezTo>
                  <a:cubicBezTo>
                    <a:pt x="937" y="1469"/>
                    <a:pt x="937" y="1484"/>
                    <a:pt x="923" y="1494"/>
                  </a:cubicBezTo>
                  <a:cubicBezTo>
                    <a:pt x="919" y="1498"/>
                    <a:pt x="914" y="1502"/>
                    <a:pt x="910" y="1506"/>
                  </a:cubicBezTo>
                  <a:cubicBezTo>
                    <a:pt x="890" y="1523"/>
                    <a:pt x="890" y="1523"/>
                    <a:pt x="908" y="1542"/>
                  </a:cubicBezTo>
                  <a:cubicBezTo>
                    <a:pt x="913" y="1548"/>
                    <a:pt x="919" y="1553"/>
                    <a:pt x="925" y="1559"/>
                  </a:cubicBezTo>
                  <a:cubicBezTo>
                    <a:pt x="937" y="1568"/>
                    <a:pt x="937" y="1579"/>
                    <a:pt x="937" y="1592"/>
                  </a:cubicBezTo>
                  <a:cubicBezTo>
                    <a:pt x="936" y="1622"/>
                    <a:pt x="936" y="1652"/>
                    <a:pt x="937" y="1682"/>
                  </a:cubicBezTo>
                  <a:cubicBezTo>
                    <a:pt x="937" y="1690"/>
                    <a:pt x="935" y="1696"/>
                    <a:pt x="929" y="1702"/>
                  </a:cubicBezTo>
                  <a:cubicBezTo>
                    <a:pt x="923" y="1707"/>
                    <a:pt x="918" y="1713"/>
                    <a:pt x="913" y="1719"/>
                  </a:cubicBezTo>
                  <a:cubicBezTo>
                    <a:pt x="911" y="1721"/>
                    <a:pt x="910" y="1722"/>
                    <a:pt x="908" y="1724"/>
                  </a:cubicBezTo>
                  <a:cubicBezTo>
                    <a:pt x="893" y="1737"/>
                    <a:pt x="893" y="1737"/>
                    <a:pt x="910" y="1752"/>
                  </a:cubicBezTo>
                  <a:cubicBezTo>
                    <a:pt x="911" y="1753"/>
                    <a:pt x="911" y="1753"/>
                    <a:pt x="912" y="1754"/>
                  </a:cubicBezTo>
                  <a:cubicBezTo>
                    <a:pt x="921" y="1765"/>
                    <a:pt x="932" y="1775"/>
                    <a:pt x="942" y="1785"/>
                  </a:cubicBezTo>
                  <a:cubicBezTo>
                    <a:pt x="943" y="1785"/>
                    <a:pt x="944" y="1786"/>
                    <a:pt x="944" y="1787"/>
                  </a:cubicBezTo>
                  <a:cubicBezTo>
                    <a:pt x="951" y="1792"/>
                    <a:pt x="949" y="1800"/>
                    <a:pt x="949" y="1807"/>
                  </a:cubicBezTo>
                  <a:cubicBezTo>
                    <a:pt x="949" y="1811"/>
                    <a:pt x="950" y="1815"/>
                    <a:pt x="950" y="1819"/>
                  </a:cubicBezTo>
                  <a:cubicBezTo>
                    <a:pt x="950" y="1830"/>
                    <a:pt x="950" y="1841"/>
                    <a:pt x="950" y="1851"/>
                  </a:cubicBezTo>
                  <a:cubicBezTo>
                    <a:pt x="950" y="1862"/>
                    <a:pt x="950" y="1873"/>
                    <a:pt x="950" y="1884"/>
                  </a:cubicBezTo>
                  <a:cubicBezTo>
                    <a:pt x="950" y="1895"/>
                    <a:pt x="950" y="1906"/>
                    <a:pt x="950" y="1916"/>
                  </a:cubicBezTo>
                  <a:cubicBezTo>
                    <a:pt x="950" y="1927"/>
                    <a:pt x="950" y="1938"/>
                    <a:pt x="950" y="1949"/>
                  </a:cubicBezTo>
                  <a:cubicBezTo>
                    <a:pt x="950" y="1960"/>
                    <a:pt x="950" y="1971"/>
                    <a:pt x="950" y="1981"/>
                  </a:cubicBezTo>
                  <a:cubicBezTo>
                    <a:pt x="950" y="1992"/>
                    <a:pt x="950" y="2003"/>
                    <a:pt x="950" y="2014"/>
                  </a:cubicBezTo>
                  <a:cubicBezTo>
                    <a:pt x="950" y="2025"/>
                    <a:pt x="950" y="2036"/>
                    <a:pt x="950" y="2046"/>
                  </a:cubicBezTo>
                  <a:cubicBezTo>
                    <a:pt x="950" y="2057"/>
                    <a:pt x="950" y="2068"/>
                    <a:pt x="950" y="2079"/>
                  </a:cubicBezTo>
                  <a:cubicBezTo>
                    <a:pt x="950" y="2084"/>
                    <a:pt x="948" y="2088"/>
                    <a:pt x="944" y="2091"/>
                  </a:cubicBezTo>
                  <a:cubicBezTo>
                    <a:pt x="936" y="2099"/>
                    <a:pt x="929" y="2107"/>
                    <a:pt x="921" y="2115"/>
                  </a:cubicBezTo>
                  <a:cubicBezTo>
                    <a:pt x="917" y="2119"/>
                    <a:pt x="916" y="2121"/>
                    <a:pt x="921" y="2125"/>
                  </a:cubicBezTo>
                  <a:cubicBezTo>
                    <a:pt x="928" y="2131"/>
                    <a:pt x="934" y="2139"/>
                    <a:pt x="942" y="2145"/>
                  </a:cubicBezTo>
                  <a:cubicBezTo>
                    <a:pt x="942" y="2155"/>
                    <a:pt x="943" y="2166"/>
                    <a:pt x="943" y="2176"/>
                  </a:cubicBezTo>
                  <a:cubicBezTo>
                    <a:pt x="943" y="2187"/>
                    <a:pt x="943" y="2198"/>
                    <a:pt x="943" y="2209"/>
                  </a:cubicBezTo>
                  <a:cubicBezTo>
                    <a:pt x="943" y="2220"/>
                    <a:pt x="943" y="2231"/>
                    <a:pt x="943" y="2241"/>
                  </a:cubicBezTo>
                  <a:cubicBezTo>
                    <a:pt x="947" y="2263"/>
                    <a:pt x="938" y="2279"/>
                    <a:pt x="920" y="2291"/>
                  </a:cubicBezTo>
                  <a:cubicBezTo>
                    <a:pt x="910" y="2299"/>
                    <a:pt x="902" y="2309"/>
                    <a:pt x="893" y="2317"/>
                  </a:cubicBezTo>
                  <a:cubicBezTo>
                    <a:pt x="850" y="2317"/>
                    <a:pt x="806" y="2317"/>
                    <a:pt x="763" y="2317"/>
                  </a:cubicBezTo>
                  <a:cubicBezTo>
                    <a:pt x="753" y="2301"/>
                    <a:pt x="737" y="2290"/>
                    <a:pt x="725" y="2276"/>
                  </a:cubicBezTo>
                  <a:cubicBezTo>
                    <a:pt x="722" y="2273"/>
                    <a:pt x="719" y="2274"/>
                    <a:pt x="715" y="2274"/>
                  </a:cubicBezTo>
                  <a:cubicBezTo>
                    <a:pt x="704" y="2274"/>
                    <a:pt x="694" y="2274"/>
                    <a:pt x="683" y="2274"/>
                  </a:cubicBezTo>
                  <a:cubicBezTo>
                    <a:pt x="672" y="2274"/>
                    <a:pt x="661" y="2274"/>
                    <a:pt x="650" y="2274"/>
                  </a:cubicBezTo>
                  <a:cubicBezTo>
                    <a:pt x="639" y="2274"/>
                    <a:pt x="629" y="2274"/>
                    <a:pt x="618" y="2274"/>
                  </a:cubicBezTo>
                  <a:cubicBezTo>
                    <a:pt x="595" y="2278"/>
                    <a:pt x="579" y="2268"/>
                    <a:pt x="565" y="2251"/>
                  </a:cubicBezTo>
                  <a:cubicBezTo>
                    <a:pt x="563" y="2248"/>
                    <a:pt x="560" y="2246"/>
                    <a:pt x="558" y="2243"/>
                  </a:cubicBezTo>
                  <a:cubicBezTo>
                    <a:pt x="548" y="2229"/>
                    <a:pt x="535" y="2226"/>
                    <a:pt x="520" y="2230"/>
                  </a:cubicBezTo>
                  <a:cubicBezTo>
                    <a:pt x="509" y="2229"/>
                    <a:pt x="499" y="2229"/>
                    <a:pt x="488" y="2230"/>
                  </a:cubicBezTo>
                  <a:cubicBezTo>
                    <a:pt x="477" y="2228"/>
                    <a:pt x="466" y="2228"/>
                    <a:pt x="455" y="2230"/>
                  </a:cubicBezTo>
                  <a:cubicBezTo>
                    <a:pt x="444" y="2230"/>
                    <a:pt x="434" y="2230"/>
                    <a:pt x="423" y="2230"/>
                  </a:cubicBezTo>
                  <a:cubicBezTo>
                    <a:pt x="420" y="2229"/>
                    <a:pt x="417" y="2228"/>
                    <a:pt x="415" y="2226"/>
                  </a:cubicBezTo>
                  <a:cubicBezTo>
                    <a:pt x="399" y="2209"/>
                    <a:pt x="383" y="2193"/>
                    <a:pt x="366" y="2176"/>
                  </a:cubicBezTo>
                  <a:cubicBezTo>
                    <a:pt x="357" y="2167"/>
                    <a:pt x="348" y="2158"/>
                    <a:pt x="338" y="2149"/>
                  </a:cubicBezTo>
                  <a:cubicBezTo>
                    <a:pt x="335" y="2146"/>
                    <a:pt x="331" y="2146"/>
                    <a:pt x="327" y="2147"/>
                  </a:cubicBezTo>
                  <a:cubicBezTo>
                    <a:pt x="315" y="2146"/>
                    <a:pt x="303" y="2146"/>
                    <a:pt x="291" y="2147"/>
                  </a:cubicBezTo>
                  <a:cubicBezTo>
                    <a:pt x="282" y="2148"/>
                    <a:pt x="277" y="2143"/>
                    <a:pt x="272" y="2138"/>
                  </a:cubicBezTo>
                  <a:cubicBezTo>
                    <a:pt x="253" y="2118"/>
                    <a:pt x="234" y="2098"/>
                    <a:pt x="215" y="2079"/>
                  </a:cubicBezTo>
                  <a:cubicBezTo>
                    <a:pt x="210" y="2072"/>
                    <a:pt x="204" y="2065"/>
                    <a:pt x="197" y="2059"/>
                  </a:cubicBezTo>
                  <a:cubicBezTo>
                    <a:pt x="195" y="2056"/>
                    <a:pt x="192" y="2052"/>
                    <a:pt x="189" y="2049"/>
                  </a:cubicBezTo>
                  <a:cubicBezTo>
                    <a:pt x="189" y="2036"/>
                    <a:pt x="193" y="2022"/>
                    <a:pt x="178" y="2014"/>
                  </a:cubicBezTo>
                  <a:cubicBezTo>
                    <a:pt x="173" y="2009"/>
                    <a:pt x="168" y="2004"/>
                    <a:pt x="163" y="1999"/>
                  </a:cubicBezTo>
                  <a:cubicBezTo>
                    <a:pt x="157" y="1992"/>
                    <a:pt x="152" y="1986"/>
                    <a:pt x="145" y="1981"/>
                  </a:cubicBezTo>
                  <a:cubicBezTo>
                    <a:pt x="141" y="1976"/>
                    <a:pt x="136" y="1971"/>
                    <a:pt x="130" y="1966"/>
                  </a:cubicBezTo>
                  <a:cubicBezTo>
                    <a:pt x="125" y="1960"/>
                    <a:pt x="119" y="1954"/>
                    <a:pt x="113" y="1949"/>
                  </a:cubicBezTo>
                  <a:cubicBezTo>
                    <a:pt x="108" y="1944"/>
                    <a:pt x="103" y="1939"/>
                    <a:pt x="98" y="1934"/>
                  </a:cubicBezTo>
                  <a:cubicBezTo>
                    <a:pt x="93" y="1927"/>
                    <a:pt x="87" y="1922"/>
                    <a:pt x="80" y="1916"/>
                  </a:cubicBezTo>
                  <a:cubicBezTo>
                    <a:pt x="74" y="1911"/>
                    <a:pt x="76" y="1903"/>
                    <a:pt x="76" y="1895"/>
                  </a:cubicBezTo>
                  <a:cubicBezTo>
                    <a:pt x="75" y="1892"/>
                    <a:pt x="75" y="1888"/>
                    <a:pt x="75" y="1884"/>
                  </a:cubicBezTo>
                  <a:cubicBezTo>
                    <a:pt x="75" y="1873"/>
                    <a:pt x="75" y="1862"/>
                    <a:pt x="75" y="1852"/>
                  </a:cubicBezTo>
                  <a:cubicBezTo>
                    <a:pt x="75" y="1841"/>
                    <a:pt x="75" y="1830"/>
                    <a:pt x="75" y="1819"/>
                  </a:cubicBezTo>
                  <a:cubicBezTo>
                    <a:pt x="76" y="1807"/>
                    <a:pt x="78" y="1795"/>
                    <a:pt x="65" y="1788"/>
                  </a:cubicBezTo>
                  <a:cubicBezTo>
                    <a:pt x="65" y="1787"/>
                    <a:pt x="64" y="1787"/>
                    <a:pt x="64" y="1786"/>
                  </a:cubicBezTo>
                  <a:cubicBezTo>
                    <a:pt x="54" y="1775"/>
                    <a:pt x="44" y="1765"/>
                    <a:pt x="33" y="1755"/>
                  </a:cubicBezTo>
                  <a:cubicBezTo>
                    <a:pt x="32" y="1755"/>
                    <a:pt x="32" y="1754"/>
                    <a:pt x="31" y="1754"/>
                  </a:cubicBezTo>
                  <a:cubicBezTo>
                    <a:pt x="21" y="1743"/>
                    <a:pt x="12" y="1732"/>
                    <a:pt x="0" y="1724"/>
                  </a:cubicBezTo>
                  <a:cubicBezTo>
                    <a:pt x="0" y="1681"/>
                    <a:pt x="0" y="1638"/>
                    <a:pt x="0" y="1596"/>
                  </a:cubicBezTo>
                  <a:cubicBezTo>
                    <a:pt x="11" y="1585"/>
                    <a:pt x="22" y="1574"/>
                    <a:pt x="32" y="1563"/>
                  </a:cubicBezTo>
                  <a:cubicBezTo>
                    <a:pt x="36" y="1560"/>
                    <a:pt x="33" y="1558"/>
                    <a:pt x="31" y="1557"/>
                  </a:cubicBezTo>
                  <a:cubicBezTo>
                    <a:pt x="21" y="1546"/>
                    <a:pt x="11" y="1536"/>
                    <a:pt x="0" y="1526"/>
                  </a:cubicBezTo>
                  <a:cubicBezTo>
                    <a:pt x="0" y="1492"/>
                    <a:pt x="0" y="1458"/>
                    <a:pt x="0" y="1425"/>
                  </a:cubicBezTo>
                  <a:cubicBezTo>
                    <a:pt x="11" y="1417"/>
                    <a:pt x="20" y="1406"/>
                    <a:pt x="29" y="1396"/>
                  </a:cubicBezTo>
                  <a:close/>
                  <a:moveTo>
                    <a:pt x="616" y="1238"/>
                  </a:moveTo>
                  <a:cubicBezTo>
                    <a:pt x="616" y="1236"/>
                    <a:pt x="615" y="1236"/>
                    <a:pt x="613" y="1236"/>
                  </a:cubicBezTo>
                  <a:cubicBezTo>
                    <a:pt x="604" y="1236"/>
                    <a:pt x="595" y="1236"/>
                    <a:pt x="585" y="1236"/>
                  </a:cubicBezTo>
                  <a:cubicBezTo>
                    <a:pt x="574" y="1236"/>
                    <a:pt x="564" y="1236"/>
                    <a:pt x="553" y="1236"/>
                  </a:cubicBezTo>
                  <a:cubicBezTo>
                    <a:pt x="537" y="1232"/>
                    <a:pt x="527" y="1241"/>
                    <a:pt x="518" y="1251"/>
                  </a:cubicBezTo>
                  <a:cubicBezTo>
                    <a:pt x="512" y="1258"/>
                    <a:pt x="520" y="1266"/>
                    <a:pt x="518" y="1273"/>
                  </a:cubicBezTo>
                  <a:cubicBezTo>
                    <a:pt x="515" y="1284"/>
                    <a:pt x="509" y="1292"/>
                    <a:pt x="500" y="1299"/>
                  </a:cubicBezTo>
                  <a:cubicBezTo>
                    <a:pt x="496" y="1300"/>
                    <a:pt x="492" y="1302"/>
                    <a:pt x="488" y="1303"/>
                  </a:cubicBezTo>
                  <a:cubicBezTo>
                    <a:pt x="460" y="1303"/>
                    <a:pt x="449" y="1293"/>
                    <a:pt x="445" y="1267"/>
                  </a:cubicBezTo>
                  <a:cubicBezTo>
                    <a:pt x="451" y="1239"/>
                    <a:pt x="460" y="1232"/>
                    <a:pt x="488" y="1231"/>
                  </a:cubicBezTo>
                  <a:cubicBezTo>
                    <a:pt x="493" y="1233"/>
                    <a:pt x="497" y="1236"/>
                    <a:pt x="502" y="1231"/>
                  </a:cubicBezTo>
                  <a:cubicBezTo>
                    <a:pt x="509" y="1225"/>
                    <a:pt x="512" y="1220"/>
                    <a:pt x="503" y="1213"/>
                  </a:cubicBezTo>
                  <a:cubicBezTo>
                    <a:pt x="497" y="1209"/>
                    <a:pt x="493" y="1203"/>
                    <a:pt x="488" y="1198"/>
                  </a:cubicBezTo>
                  <a:cubicBezTo>
                    <a:pt x="477" y="1187"/>
                    <a:pt x="477" y="1187"/>
                    <a:pt x="466" y="1199"/>
                  </a:cubicBezTo>
                  <a:cubicBezTo>
                    <a:pt x="461" y="1204"/>
                    <a:pt x="456" y="1208"/>
                    <a:pt x="452" y="1214"/>
                  </a:cubicBezTo>
                  <a:cubicBezTo>
                    <a:pt x="443" y="1219"/>
                    <a:pt x="432" y="1215"/>
                    <a:pt x="423" y="1217"/>
                  </a:cubicBezTo>
                  <a:cubicBezTo>
                    <a:pt x="413" y="1217"/>
                    <a:pt x="402" y="1217"/>
                    <a:pt x="392" y="1216"/>
                  </a:cubicBezTo>
                  <a:cubicBezTo>
                    <a:pt x="388" y="1216"/>
                    <a:pt x="386" y="1218"/>
                    <a:pt x="386" y="1223"/>
                  </a:cubicBezTo>
                  <a:cubicBezTo>
                    <a:pt x="386" y="1259"/>
                    <a:pt x="386" y="1296"/>
                    <a:pt x="386" y="1332"/>
                  </a:cubicBezTo>
                  <a:cubicBezTo>
                    <a:pt x="386" y="1344"/>
                    <a:pt x="394" y="1349"/>
                    <a:pt x="406" y="1346"/>
                  </a:cubicBezTo>
                  <a:cubicBezTo>
                    <a:pt x="411" y="1344"/>
                    <a:pt x="417" y="1347"/>
                    <a:pt x="423" y="1346"/>
                  </a:cubicBezTo>
                  <a:cubicBezTo>
                    <a:pt x="431" y="1350"/>
                    <a:pt x="438" y="1355"/>
                    <a:pt x="443" y="1362"/>
                  </a:cubicBezTo>
                  <a:cubicBezTo>
                    <a:pt x="448" y="1373"/>
                    <a:pt x="449" y="1384"/>
                    <a:pt x="445" y="1396"/>
                  </a:cubicBezTo>
                  <a:cubicBezTo>
                    <a:pt x="440" y="1405"/>
                    <a:pt x="433" y="1412"/>
                    <a:pt x="423" y="1416"/>
                  </a:cubicBezTo>
                  <a:cubicBezTo>
                    <a:pt x="412" y="1418"/>
                    <a:pt x="402" y="1417"/>
                    <a:pt x="393" y="1411"/>
                  </a:cubicBezTo>
                  <a:cubicBezTo>
                    <a:pt x="387" y="1406"/>
                    <a:pt x="382" y="1401"/>
                    <a:pt x="379" y="1394"/>
                  </a:cubicBezTo>
                  <a:cubicBezTo>
                    <a:pt x="379" y="1393"/>
                    <a:pt x="379" y="1391"/>
                    <a:pt x="379" y="1390"/>
                  </a:cubicBezTo>
                  <a:cubicBezTo>
                    <a:pt x="382" y="1374"/>
                    <a:pt x="376" y="1362"/>
                    <a:pt x="364" y="1352"/>
                  </a:cubicBezTo>
                  <a:cubicBezTo>
                    <a:pt x="360" y="1348"/>
                    <a:pt x="360" y="1344"/>
                    <a:pt x="360" y="1338"/>
                  </a:cubicBezTo>
                  <a:cubicBezTo>
                    <a:pt x="360" y="1298"/>
                    <a:pt x="359" y="1258"/>
                    <a:pt x="360" y="1218"/>
                  </a:cubicBezTo>
                  <a:cubicBezTo>
                    <a:pt x="360" y="1209"/>
                    <a:pt x="357" y="1203"/>
                    <a:pt x="349" y="1199"/>
                  </a:cubicBezTo>
                  <a:cubicBezTo>
                    <a:pt x="341" y="1191"/>
                    <a:pt x="333" y="1183"/>
                    <a:pt x="326" y="1175"/>
                  </a:cubicBezTo>
                  <a:cubicBezTo>
                    <a:pt x="325" y="1172"/>
                    <a:pt x="322" y="1169"/>
                    <a:pt x="319" y="1168"/>
                  </a:cubicBezTo>
                  <a:cubicBezTo>
                    <a:pt x="311" y="1160"/>
                    <a:pt x="302" y="1151"/>
                    <a:pt x="293" y="1142"/>
                  </a:cubicBezTo>
                  <a:cubicBezTo>
                    <a:pt x="292" y="1138"/>
                    <a:pt x="288" y="1136"/>
                    <a:pt x="284" y="1134"/>
                  </a:cubicBezTo>
                  <a:cubicBezTo>
                    <a:pt x="276" y="1126"/>
                    <a:pt x="268" y="1118"/>
                    <a:pt x="261" y="1110"/>
                  </a:cubicBezTo>
                  <a:cubicBezTo>
                    <a:pt x="258" y="1108"/>
                    <a:pt x="256" y="1106"/>
                    <a:pt x="254" y="1103"/>
                  </a:cubicBezTo>
                  <a:cubicBezTo>
                    <a:pt x="246" y="1095"/>
                    <a:pt x="237" y="1086"/>
                    <a:pt x="228" y="1077"/>
                  </a:cubicBezTo>
                  <a:cubicBezTo>
                    <a:pt x="226" y="1075"/>
                    <a:pt x="224" y="1073"/>
                    <a:pt x="222" y="1071"/>
                  </a:cubicBezTo>
                  <a:cubicBezTo>
                    <a:pt x="214" y="1063"/>
                    <a:pt x="207" y="1054"/>
                    <a:pt x="197" y="1048"/>
                  </a:cubicBezTo>
                  <a:cubicBezTo>
                    <a:pt x="194" y="1045"/>
                    <a:pt x="191" y="1042"/>
                    <a:pt x="188" y="1039"/>
                  </a:cubicBezTo>
                  <a:cubicBezTo>
                    <a:pt x="181" y="1029"/>
                    <a:pt x="172" y="1021"/>
                    <a:pt x="163" y="1013"/>
                  </a:cubicBezTo>
                  <a:cubicBezTo>
                    <a:pt x="161" y="1011"/>
                    <a:pt x="158" y="1008"/>
                    <a:pt x="156" y="1006"/>
                  </a:cubicBezTo>
                  <a:cubicBezTo>
                    <a:pt x="148" y="997"/>
                    <a:pt x="139" y="989"/>
                    <a:pt x="130" y="980"/>
                  </a:cubicBezTo>
                  <a:cubicBezTo>
                    <a:pt x="129" y="978"/>
                    <a:pt x="127" y="976"/>
                    <a:pt x="126" y="974"/>
                  </a:cubicBezTo>
                  <a:cubicBezTo>
                    <a:pt x="126" y="963"/>
                    <a:pt x="126" y="952"/>
                    <a:pt x="125" y="941"/>
                  </a:cubicBezTo>
                  <a:cubicBezTo>
                    <a:pt x="125" y="932"/>
                    <a:pt x="125" y="922"/>
                    <a:pt x="125" y="910"/>
                  </a:cubicBezTo>
                  <a:cubicBezTo>
                    <a:pt x="116" y="922"/>
                    <a:pt x="105" y="930"/>
                    <a:pt x="97" y="941"/>
                  </a:cubicBezTo>
                  <a:cubicBezTo>
                    <a:pt x="97" y="941"/>
                    <a:pt x="97" y="941"/>
                    <a:pt x="97" y="941"/>
                  </a:cubicBezTo>
                  <a:cubicBezTo>
                    <a:pt x="85" y="950"/>
                    <a:pt x="74" y="961"/>
                    <a:pt x="65" y="973"/>
                  </a:cubicBezTo>
                  <a:cubicBezTo>
                    <a:pt x="52" y="982"/>
                    <a:pt x="43" y="995"/>
                    <a:pt x="32" y="1006"/>
                  </a:cubicBezTo>
                  <a:cubicBezTo>
                    <a:pt x="27" y="1009"/>
                    <a:pt x="25" y="1013"/>
                    <a:pt x="25" y="1019"/>
                  </a:cubicBezTo>
                  <a:cubicBezTo>
                    <a:pt x="26" y="1054"/>
                    <a:pt x="26" y="1089"/>
                    <a:pt x="26" y="1124"/>
                  </a:cubicBezTo>
                  <a:cubicBezTo>
                    <a:pt x="26" y="1133"/>
                    <a:pt x="24" y="1143"/>
                    <a:pt x="25" y="1152"/>
                  </a:cubicBezTo>
                  <a:cubicBezTo>
                    <a:pt x="26" y="1157"/>
                    <a:pt x="26" y="1160"/>
                    <a:pt x="30" y="1162"/>
                  </a:cubicBezTo>
                  <a:cubicBezTo>
                    <a:pt x="33" y="1166"/>
                    <a:pt x="36" y="1169"/>
                    <a:pt x="39" y="1171"/>
                  </a:cubicBezTo>
                  <a:cubicBezTo>
                    <a:pt x="47" y="1179"/>
                    <a:pt x="55" y="1187"/>
                    <a:pt x="63" y="1195"/>
                  </a:cubicBezTo>
                  <a:cubicBezTo>
                    <a:pt x="66" y="1198"/>
                    <a:pt x="69" y="1201"/>
                    <a:pt x="72" y="1204"/>
                  </a:cubicBezTo>
                  <a:cubicBezTo>
                    <a:pt x="80" y="1212"/>
                    <a:pt x="87" y="1219"/>
                    <a:pt x="95" y="1227"/>
                  </a:cubicBezTo>
                  <a:cubicBezTo>
                    <a:pt x="98" y="1230"/>
                    <a:pt x="101" y="1233"/>
                    <a:pt x="104" y="1236"/>
                  </a:cubicBezTo>
                  <a:cubicBezTo>
                    <a:pt x="113" y="1245"/>
                    <a:pt x="122" y="1253"/>
                    <a:pt x="130" y="1261"/>
                  </a:cubicBezTo>
                  <a:cubicBezTo>
                    <a:pt x="131" y="1262"/>
                    <a:pt x="132" y="1263"/>
                    <a:pt x="133" y="1264"/>
                  </a:cubicBezTo>
                  <a:cubicBezTo>
                    <a:pt x="134" y="1266"/>
                    <a:pt x="135" y="1267"/>
                    <a:pt x="137" y="1267"/>
                  </a:cubicBezTo>
                  <a:cubicBezTo>
                    <a:pt x="136" y="1267"/>
                    <a:pt x="136" y="1267"/>
                    <a:pt x="136" y="1267"/>
                  </a:cubicBezTo>
                  <a:cubicBezTo>
                    <a:pt x="143" y="1277"/>
                    <a:pt x="153" y="1285"/>
                    <a:pt x="163" y="1295"/>
                  </a:cubicBezTo>
                  <a:cubicBezTo>
                    <a:pt x="165" y="1285"/>
                    <a:pt x="164" y="1275"/>
                    <a:pt x="164" y="1266"/>
                  </a:cubicBezTo>
                  <a:cubicBezTo>
                    <a:pt x="164" y="1260"/>
                    <a:pt x="165" y="1254"/>
                    <a:pt x="165" y="1248"/>
                  </a:cubicBezTo>
                  <a:cubicBezTo>
                    <a:pt x="165" y="1238"/>
                    <a:pt x="157" y="1232"/>
                    <a:pt x="146" y="1233"/>
                  </a:cubicBezTo>
                  <a:cubicBezTo>
                    <a:pt x="142" y="1234"/>
                    <a:pt x="137" y="1233"/>
                    <a:pt x="132" y="1234"/>
                  </a:cubicBezTo>
                  <a:cubicBezTo>
                    <a:pt x="130" y="1233"/>
                    <a:pt x="128" y="1232"/>
                    <a:pt x="126" y="1232"/>
                  </a:cubicBezTo>
                  <a:cubicBezTo>
                    <a:pt x="114" y="1225"/>
                    <a:pt x="106" y="1215"/>
                    <a:pt x="104" y="1201"/>
                  </a:cubicBezTo>
                  <a:cubicBezTo>
                    <a:pt x="103" y="1190"/>
                    <a:pt x="107" y="1180"/>
                    <a:pt x="115" y="1171"/>
                  </a:cubicBezTo>
                  <a:cubicBezTo>
                    <a:pt x="120" y="1168"/>
                    <a:pt x="125" y="1165"/>
                    <a:pt x="130" y="1162"/>
                  </a:cubicBezTo>
                  <a:cubicBezTo>
                    <a:pt x="141" y="1161"/>
                    <a:pt x="151" y="1162"/>
                    <a:pt x="160" y="1167"/>
                  </a:cubicBezTo>
                  <a:cubicBezTo>
                    <a:pt x="161" y="1167"/>
                    <a:pt x="162" y="1168"/>
                    <a:pt x="163" y="1169"/>
                  </a:cubicBezTo>
                  <a:cubicBezTo>
                    <a:pt x="176" y="1181"/>
                    <a:pt x="182" y="1194"/>
                    <a:pt x="176" y="1211"/>
                  </a:cubicBezTo>
                  <a:cubicBezTo>
                    <a:pt x="173" y="1218"/>
                    <a:pt x="178" y="1220"/>
                    <a:pt x="182" y="1222"/>
                  </a:cubicBezTo>
                  <a:cubicBezTo>
                    <a:pt x="187" y="1227"/>
                    <a:pt x="190" y="1231"/>
                    <a:pt x="190" y="1239"/>
                  </a:cubicBezTo>
                  <a:cubicBezTo>
                    <a:pt x="188" y="1264"/>
                    <a:pt x="192" y="1289"/>
                    <a:pt x="189" y="1314"/>
                  </a:cubicBezTo>
                  <a:cubicBezTo>
                    <a:pt x="189" y="1319"/>
                    <a:pt x="190" y="1324"/>
                    <a:pt x="195" y="1326"/>
                  </a:cubicBezTo>
                  <a:cubicBezTo>
                    <a:pt x="197" y="1328"/>
                    <a:pt x="199" y="1330"/>
                    <a:pt x="201" y="1331"/>
                  </a:cubicBezTo>
                  <a:cubicBezTo>
                    <a:pt x="209" y="1341"/>
                    <a:pt x="218" y="1350"/>
                    <a:pt x="228" y="1358"/>
                  </a:cubicBezTo>
                  <a:cubicBezTo>
                    <a:pt x="233" y="1364"/>
                    <a:pt x="239" y="1370"/>
                    <a:pt x="244" y="1376"/>
                  </a:cubicBezTo>
                  <a:cubicBezTo>
                    <a:pt x="246" y="1361"/>
                    <a:pt x="248" y="1346"/>
                    <a:pt x="246" y="1331"/>
                  </a:cubicBezTo>
                  <a:cubicBezTo>
                    <a:pt x="246" y="1328"/>
                    <a:pt x="246" y="1325"/>
                    <a:pt x="246" y="1323"/>
                  </a:cubicBezTo>
                  <a:cubicBezTo>
                    <a:pt x="247" y="1316"/>
                    <a:pt x="245" y="1312"/>
                    <a:pt x="238" y="1310"/>
                  </a:cubicBezTo>
                  <a:cubicBezTo>
                    <a:pt x="234" y="1309"/>
                    <a:pt x="231" y="1305"/>
                    <a:pt x="228" y="1303"/>
                  </a:cubicBezTo>
                  <a:cubicBezTo>
                    <a:pt x="226" y="1300"/>
                    <a:pt x="225" y="1298"/>
                    <a:pt x="224" y="1296"/>
                  </a:cubicBezTo>
                  <a:cubicBezTo>
                    <a:pt x="220" y="1288"/>
                    <a:pt x="218" y="1278"/>
                    <a:pt x="219" y="1269"/>
                  </a:cubicBezTo>
                  <a:cubicBezTo>
                    <a:pt x="222" y="1264"/>
                    <a:pt x="225" y="1259"/>
                    <a:pt x="228" y="1254"/>
                  </a:cubicBezTo>
                  <a:cubicBezTo>
                    <a:pt x="237" y="1246"/>
                    <a:pt x="248" y="1243"/>
                    <a:pt x="260" y="1244"/>
                  </a:cubicBezTo>
                  <a:cubicBezTo>
                    <a:pt x="292" y="1252"/>
                    <a:pt x="302" y="1284"/>
                    <a:pt x="279" y="1308"/>
                  </a:cubicBezTo>
                  <a:cubicBezTo>
                    <a:pt x="272" y="1315"/>
                    <a:pt x="270" y="1322"/>
                    <a:pt x="272" y="1331"/>
                  </a:cubicBezTo>
                  <a:cubicBezTo>
                    <a:pt x="272" y="1342"/>
                    <a:pt x="272" y="1353"/>
                    <a:pt x="272" y="1364"/>
                  </a:cubicBezTo>
                  <a:cubicBezTo>
                    <a:pt x="271" y="1374"/>
                    <a:pt x="271" y="1384"/>
                    <a:pt x="272" y="1394"/>
                  </a:cubicBezTo>
                  <a:cubicBezTo>
                    <a:pt x="272" y="1406"/>
                    <a:pt x="272" y="1417"/>
                    <a:pt x="272" y="1429"/>
                  </a:cubicBezTo>
                  <a:cubicBezTo>
                    <a:pt x="271" y="1439"/>
                    <a:pt x="271" y="1449"/>
                    <a:pt x="272" y="1459"/>
                  </a:cubicBezTo>
                  <a:cubicBezTo>
                    <a:pt x="270" y="1470"/>
                    <a:pt x="273" y="1478"/>
                    <a:pt x="281" y="1486"/>
                  </a:cubicBezTo>
                  <a:cubicBezTo>
                    <a:pt x="298" y="1503"/>
                    <a:pt x="313" y="1521"/>
                    <a:pt x="331" y="1538"/>
                  </a:cubicBezTo>
                  <a:cubicBezTo>
                    <a:pt x="326" y="1525"/>
                    <a:pt x="322" y="1513"/>
                    <a:pt x="328" y="1500"/>
                  </a:cubicBezTo>
                  <a:cubicBezTo>
                    <a:pt x="333" y="1487"/>
                    <a:pt x="344" y="1480"/>
                    <a:pt x="358" y="1478"/>
                  </a:cubicBezTo>
                  <a:cubicBezTo>
                    <a:pt x="369" y="1478"/>
                    <a:pt x="379" y="1482"/>
                    <a:pt x="388" y="1489"/>
                  </a:cubicBezTo>
                  <a:cubicBezTo>
                    <a:pt x="389" y="1491"/>
                    <a:pt x="391" y="1493"/>
                    <a:pt x="392" y="1494"/>
                  </a:cubicBezTo>
                  <a:cubicBezTo>
                    <a:pt x="397" y="1504"/>
                    <a:pt x="398" y="1515"/>
                    <a:pt x="396" y="1526"/>
                  </a:cubicBezTo>
                  <a:cubicBezTo>
                    <a:pt x="392" y="1530"/>
                    <a:pt x="396" y="1533"/>
                    <a:pt x="398" y="1535"/>
                  </a:cubicBezTo>
                  <a:cubicBezTo>
                    <a:pt x="406" y="1542"/>
                    <a:pt x="413" y="1549"/>
                    <a:pt x="421" y="1557"/>
                  </a:cubicBezTo>
                  <a:cubicBezTo>
                    <a:pt x="422" y="1558"/>
                    <a:pt x="423" y="1560"/>
                    <a:pt x="425" y="1561"/>
                  </a:cubicBezTo>
                  <a:cubicBezTo>
                    <a:pt x="434" y="1570"/>
                    <a:pt x="444" y="1580"/>
                    <a:pt x="453" y="1589"/>
                  </a:cubicBezTo>
                  <a:cubicBezTo>
                    <a:pt x="459" y="1599"/>
                    <a:pt x="468" y="1604"/>
                    <a:pt x="480" y="1603"/>
                  </a:cubicBezTo>
                  <a:cubicBezTo>
                    <a:pt x="493" y="1601"/>
                    <a:pt x="507" y="1602"/>
                    <a:pt x="520" y="1602"/>
                  </a:cubicBezTo>
                  <a:cubicBezTo>
                    <a:pt x="532" y="1602"/>
                    <a:pt x="544" y="1602"/>
                    <a:pt x="557" y="1602"/>
                  </a:cubicBezTo>
                  <a:cubicBezTo>
                    <a:pt x="554" y="1597"/>
                    <a:pt x="550" y="1594"/>
                    <a:pt x="547" y="1591"/>
                  </a:cubicBezTo>
                  <a:cubicBezTo>
                    <a:pt x="538" y="1582"/>
                    <a:pt x="529" y="1574"/>
                    <a:pt x="521" y="1565"/>
                  </a:cubicBezTo>
                  <a:cubicBezTo>
                    <a:pt x="514" y="1556"/>
                    <a:pt x="507" y="1549"/>
                    <a:pt x="493" y="1550"/>
                  </a:cubicBezTo>
                  <a:cubicBezTo>
                    <a:pt x="477" y="1551"/>
                    <a:pt x="462" y="1537"/>
                    <a:pt x="459" y="1521"/>
                  </a:cubicBezTo>
                  <a:cubicBezTo>
                    <a:pt x="455" y="1504"/>
                    <a:pt x="464" y="1488"/>
                    <a:pt x="480" y="1481"/>
                  </a:cubicBezTo>
                  <a:cubicBezTo>
                    <a:pt x="482" y="1480"/>
                    <a:pt x="485" y="1479"/>
                    <a:pt x="488" y="1478"/>
                  </a:cubicBezTo>
                  <a:cubicBezTo>
                    <a:pt x="500" y="1477"/>
                    <a:pt x="511" y="1481"/>
                    <a:pt x="520" y="1489"/>
                  </a:cubicBezTo>
                  <a:cubicBezTo>
                    <a:pt x="522" y="1491"/>
                    <a:pt x="523" y="1492"/>
                    <a:pt x="524" y="1494"/>
                  </a:cubicBezTo>
                  <a:cubicBezTo>
                    <a:pt x="530" y="1504"/>
                    <a:pt x="530" y="1515"/>
                    <a:pt x="528" y="1526"/>
                  </a:cubicBezTo>
                  <a:cubicBezTo>
                    <a:pt x="526" y="1529"/>
                    <a:pt x="525" y="1532"/>
                    <a:pt x="528" y="1535"/>
                  </a:cubicBezTo>
                  <a:cubicBezTo>
                    <a:pt x="536" y="1542"/>
                    <a:pt x="543" y="1550"/>
                    <a:pt x="550" y="1557"/>
                  </a:cubicBezTo>
                  <a:cubicBezTo>
                    <a:pt x="552" y="1558"/>
                    <a:pt x="553" y="1560"/>
                    <a:pt x="555" y="1561"/>
                  </a:cubicBezTo>
                  <a:cubicBezTo>
                    <a:pt x="565" y="1571"/>
                    <a:pt x="575" y="1581"/>
                    <a:pt x="585" y="1591"/>
                  </a:cubicBezTo>
                  <a:cubicBezTo>
                    <a:pt x="593" y="1603"/>
                    <a:pt x="609" y="1605"/>
                    <a:pt x="616" y="1617"/>
                  </a:cubicBezTo>
                  <a:cubicBezTo>
                    <a:pt x="618" y="1621"/>
                    <a:pt x="621" y="1624"/>
                    <a:pt x="624" y="1626"/>
                  </a:cubicBezTo>
                  <a:cubicBezTo>
                    <a:pt x="632" y="1635"/>
                    <a:pt x="641" y="1645"/>
                    <a:pt x="650" y="1653"/>
                  </a:cubicBezTo>
                  <a:cubicBezTo>
                    <a:pt x="652" y="1655"/>
                    <a:pt x="653" y="1656"/>
                    <a:pt x="655" y="1658"/>
                  </a:cubicBezTo>
                  <a:cubicBezTo>
                    <a:pt x="663" y="1668"/>
                    <a:pt x="672" y="1678"/>
                    <a:pt x="683" y="1687"/>
                  </a:cubicBezTo>
                  <a:cubicBezTo>
                    <a:pt x="683" y="1689"/>
                    <a:pt x="683" y="1690"/>
                    <a:pt x="685" y="1691"/>
                  </a:cubicBezTo>
                  <a:cubicBezTo>
                    <a:pt x="695" y="1701"/>
                    <a:pt x="704" y="1712"/>
                    <a:pt x="715" y="1721"/>
                  </a:cubicBezTo>
                  <a:cubicBezTo>
                    <a:pt x="726" y="1725"/>
                    <a:pt x="737" y="1723"/>
                    <a:pt x="748" y="1722"/>
                  </a:cubicBezTo>
                  <a:cubicBezTo>
                    <a:pt x="759" y="1722"/>
                    <a:pt x="771" y="1722"/>
                    <a:pt x="782" y="1722"/>
                  </a:cubicBezTo>
                  <a:cubicBezTo>
                    <a:pt x="792" y="1724"/>
                    <a:pt x="803" y="1724"/>
                    <a:pt x="813" y="1722"/>
                  </a:cubicBezTo>
                  <a:cubicBezTo>
                    <a:pt x="824" y="1722"/>
                    <a:pt x="836" y="1722"/>
                    <a:pt x="847" y="1722"/>
                  </a:cubicBezTo>
                  <a:cubicBezTo>
                    <a:pt x="861" y="1725"/>
                    <a:pt x="872" y="1723"/>
                    <a:pt x="880" y="1711"/>
                  </a:cubicBezTo>
                  <a:cubicBezTo>
                    <a:pt x="887" y="1704"/>
                    <a:pt x="894" y="1697"/>
                    <a:pt x="901" y="1691"/>
                  </a:cubicBezTo>
                  <a:cubicBezTo>
                    <a:pt x="916" y="1682"/>
                    <a:pt x="909" y="1668"/>
                    <a:pt x="910" y="1656"/>
                  </a:cubicBezTo>
                  <a:cubicBezTo>
                    <a:pt x="910" y="1646"/>
                    <a:pt x="910" y="1635"/>
                    <a:pt x="910" y="1624"/>
                  </a:cubicBezTo>
                  <a:cubicBezTo>
                    <a:pt x="910" y="1613"/>
                    <a:pt x="910" y="1602"/>
                    <a:pt x="910" y="1591"/>
                  </a:cubicBezTo>
                  <a:cubicBezTo>
                    <a:pt x="912" y="1585"/>
                    <a:pt x="910" y="1580"/>
                    <a:pt x="904" y="1576"/>
                  </a:cubicBezTo>
                  <a:cubicBezTo>
                    <a:pt x="892" y="1565"/>
                    <a:pt x="880" y="1553"/>
                    <a:pt x="867" y="1543"/>
                  </a:cubicBezTo>
                  <a:cubicBezTo>
                    <a:pt x="857" y="1536"/>
                    <a:pt x="845" y="1539"/>
                    <a:pt x="834" y="1541"/>
                  </a:cubicBezTo>
                  <a:cubicBezTo>
                    <a:pt x="827" y="1546"/>
                    <a:pt x="822" y="1552"/>
                    <a:pt x="817" y="1559"/>
                  </a:cubicBezTo>
                  <a:cubicBezTo>
                    <a:pt x="808" y="1563"/>
                    <a:pt x="805" y="1568"/>
                    <a:pt x="808" y="1578"/>
                  </a:cubicBezTo>
                  <a:cubicBezTo>
                    <a:pt x="812" y="1593"/>
                    <a:pt x="802" y="1610"/>
                    <a:pt x="786" y="1617"/>
                  </a:cubicBezTo>
                  <a:cubicBezTo>
                    <a:pt x="771" y="1624"/>
                    <a:pt x="753" y="1619"/>
                    <a:pt x="743" y="1605"/>
                  </a:cubicBezTo>
                  <a:cubicBezTo>
                    <a:pt x="741" y="1601"/>
                    <a:pt x="739" y="1596"/>
                    <a:pt x="737" y="1591"/>
                  </a:cubicBezTo>
                  <a:cubicBezTo>
                    <a:pt x="736" y="1580"/>
                    <a:pt x="738" y="1568"/>
                    <a:pt x="746" y="1559"/>
                  </a:cubicBezTo>
                  <a:cubicBezTo>
                    <a:pt x="746" y="1558"/>
                    <a:pt x="747" y="1558"/>
                    <a:pt x="748" y="1557"/>
                  </a:cubicBezTo>
                  <a:cubicBezTo>
                    <a:pt x="757" y="1549"/>
                    <a:pt x="768" y="1547"/>
                    <a:pt x="780" y="1548"/>
                  </a:cubicBezTo>
                  <a:cubicBezTo>
                    <a:pt x="782" y="1549"/>
                    <a:pt x="783" y="1550"/>
                    <a:pt x="784" y="1550"/>
                  </a:cubicBezTo>
                  <a:cubicBezTo>
                    <a:pt x="790" y="1550"/>
                    <a:pt x="808" y="1531"/>
                    <a:pt x="809" y="1524"/>
                  </a:cubicBezTo>
                  <a:cubicBezTo>
                    <a:pt x="800" y="1516"/>
                    <a:pt x="794" y="1505"/>
                    <a:pt x="782" y="1501"/>
                  </a:cubicBezTo>
                  <a:cubicBezTo>
                    <a:pt x="771" y="1501"/>
                    <a:pt x="759" y="1501"/>
                    <a:pt x="748" y="1501"/>
                  </a:cubicBezTo>
                  <a:cubicBezTo>
                    <a:pt x="737" y="1500"/>
                    <a:pt x="726" y="1500"/>
                    <a:pt x="715" y="1501"/>
                  </a:cubicBezTo>
                  <a:cubicBezTo>
                    <a:pt x="701" y="1503"/>
                    <a:pt x="693" y="1493"/>
                    <a:pt x="687" y="1484"/>
                  </a:cubicBezTo>
                  <a:cubicBezTo>
                    <a:pt x="677" y="1471"/>
                    <a:pt x="665" y="1468"/>
                    <a:pt x="650" y="1470"/>
                  </a:cubicBezTo>
                  <a:cubicBezTo>
                    <a:pt x="639" y="1470"/>
                    <a:pt x="629" y="1470"/>
                    <a:pt x="618" y="1470"/>
                  </a:cubicBezTo>
                  <a:cubicBezTo>
                    <a:pt x="608" y="1470"/>
                    <a:pt x="598" y="1470"/>
                    <a:pt x="588" y="1470"/>
                  </a:cubicBezTo>
                  <a:cubicBezTo>
                    <a:pt x="585" y="1467"/>
                    <a:pt x="582" y="1464"/>
                    <a:pt x="579" y="1461"/>
                  </a:cubicBezTo>
                  <a:cubicBezTo>
                    <a:pt x="578" y="1461"/>
                    <a:pt x="577" y="1461"/>
                    <a:pt x="577" y="1461"/>
                  </a:cubicBezTo>
                  <a:cubicBezTo>
                    <a:pt x="577" y="1461"/>
                    <a:pt x="577" y="1461"/>
                    <a:pt x="577" y="1461"/>
                  </a:cubicBezTo>
                  <a:cubicBezTo>
                    <a:pt x="572" y="1451"/>
                    <a:pt x="563" y="1445"/>
                    <a:pt x="555" y="1437"/>
                  </a:cubicBezTo>
                  <a:cubicBezTo>
                    <a:pt x="552" y="1433"/>
                    <a:pt x="548" y="1429"/>
                    <a:pt x="544" y="1427"/>
                  </a:cubicBezTo>
                  <a:cubicBezTo>
                    <a:pt x="539" y="1417"/>
                    <a:pt x="530" y="1415"/>
                    <a:pt x="520" y="1418"/>
                  </a:cubicBezTo>
                  <a:cubicBezTo>
                    <a:pt x="507" y="1417"/>
                    <a:pt x="496" y="1411"/>
                    <a:pt x="488" y="1400"/>
                  </a:cubicBezTo>
                  <a:cubicBezTo>
                    <a:pt x="487" y="1399"/>
                    <a:pt x="487" y="1397"/>
                    <a:pt x="486" y="1396"/>
                  </a:cubicBezTo>
                  <a:cubicBezTo>
                    <a:pt x="482" y="1385"/>
                    <a:pt x="483" y="1375"/>
                    <a:pt x="487" y="1364"/>
                  </a:cubicBezTo>
                  <a:cubicBezTo>
                    <a:pt x="487" y="1364"/>
                    <a:pt x="488" y="1363"/>
                    <a:pt x="488" y="1362"/>
                  </a:cubicBezTo>
                  <a:cubicBezTo>
                    <a:pt x="496" y="1351"/>
                    <a:pt x="507" y="1346"/>
                    <a:pt x="520" y="1344"/>
                  </a:cubicBezTo>
                  <a:cubicBezTo>
                    <a:pt x="534" y="1347"/>
                    <a:pt x="544" y="1354"/>
                    <a:pt x="553" y="1364"/>
                  </a:cubicBezTo>
                  <a:cubicBezTo>
                    <a:pt x="552" y="1364"/>
                    <a:pt x="552" y="1364"/>
                    <a:pt x="552" y="1364"/>
                  </a:cubicBezTo>
                  <a:cubicBezTo>
                    <a:pt x="555" y="1375"/>
                    <a:pt x="556" y="1386"/>
                    <a:pt x="553" y="1396"/>
                  </a:cubicBezTo>
                  <a:cubicBezTo>
                    <a:pt x="562" y="1409"/>
                    <a:pt x="573" y="1419"/>
                    <a:pt x="585" y="1429"/>
                  </a:cubicBezTo>
                  <a:cubicBezTo>
                    <a:pt x="585" y="1429"/>
                    <a:pt x="585" y="1429"/>
                    <a:pt x="585" y="1429"/>
                  </a:cubicBezTo>
                  <a:cubicBezTo>
                    <a:pt x="592" y="1442"/>
                    <a:pt x="603" y="1447"/>
                    <a:pt x="618" y="1444"/>
                  </a:cubicBezTo>
                  <a:cubicBezTo>
                    <a:pt x="626" y="1444"/>
                    <a:pt x="635" y="1444"/>
                    <a:pt x="646" y="1444"/>
                  </a:cubicBezTo>
                  <a:cubicBezTo>
                    <a:pt x="636" y="1433"/>
                    <a:pt x="627" y="1424"/>
                    <a:pt x="617" y="1415"/>
                  </a:cubicBezTo>
                  <a:cubicBezTo>
                    <a:pt x="616" y="1414"/>
                    <a:pt x="614" y="1415"/>
                    <a:pt x="613" y="1415"/>
                  </a:cubicBezTo>
                  <a:cubicBezTo>
                    <a:pt x="603" y="1419"/>
                    <a:pt x="594" y="1417"/>
                    <a:pt x="585" y="1414"/>
                  </a:cubicBezTo>
                  <a:cubicBezTo>
                    <a:pt x="578" y="1409"/>
                    <a:pt x="573" y="1403"/>
                    <a:pt x="568" y="1396"/>
                  </a:cubicBezTo>
                  <a:cubicBezTo>
                    <a:pt x="565" y="1386"/>
                    <a:pt x="565" y="1376"/>
                    <a:pt x="568" y="1366"/>
                  </a:cubicBezTo>
                  <a:cubicBezTo>
                    <a:pt x="573" y="1359"/>
                    <a:pt x="578" y="1353"/>
                    <a:pt x="585" y="1348"/>
                  </a:cubicBezTo>
                  <a:cubicBezTo>
                    <a:pt x="596" y="1345"/>
                    <a:pt x="607" y="1345"/>
                    <a:pt x="618" y="1348"/>
                  </a:cubicBezTo>
                  <a:cubicBezTo>
                    <a:pt x="624" y="1353"/>
                    <a:pt x="629" y="1358"/>
                    <a:pt x="634" y="1364"/>
                  </a:cubicBezTo>
                  <a:cubicBezTo>
                    <a:pt x="637" y="1373"/>
                    <a:pt x="639" y="1383"/>
                    <a:pt x="636" y="1392"/>
                  </a:cubicBezTo>
                  <a:cubicBezTo>
                    <a:pt x="635" y="1396"/>
                    <a:pt x="637" y="1398"/>
                    <a:pt x="639" y="1400"/>
                  </a:cubicBezTo>
                  <a:cubicBezTo>
                    <a:pt x="663" y="1424"/>
                    <a:pt x="687" y="1447"/>
                    <a:pt x="711" y="1471"/>
                  </a:cubicBezTo>
                  <a:cubicBezTo>
                    <a:pt x="713" y="1473"/>
                    <a:pt x="715" y="1476"/>
                    <a:pt x="718" y="1476"/>
                  </a:cubicBezTo>
                  <a:cubicBezTo>
                    <a:pt x="731" y="1476"/>
                    <a:pt x="744" y="1477"/>
                    <a:pt x="759" y="1474"/>
                  </a:cubicBezTo>
                  <a:cubicBezTo>
                    <a:pt x="753" y="1469"/>
                    <a:pt x="749" y="1463"/>
                    <a:pt x="743" y="1460"/>
                  </a:cubicBezTo>
                  <a:cubicBezTo>
                    <a:pt x="735" y="1449"/>
                    <a:pt x="725" y="1440"/>
                    <a:pt x="715" y="1431"/>
                  </a:cubicBezTo>
                  <a:cubicBezTo>
                    <a:pt x="715" y="1430"/>
                    <a:pt x="714" y="1429"/>
                    <a:pt x="713" y="1429"/>
                  </a:cubicBezTo>
                  <a:cubicBezTo>
                    <a:pt x="706" y="1419"/>
                    <a:pt x="698" y="1411"/>
                    <a:pt x="685" y="1418"/>
                  </a:cubicBezTo>
                  <a:cubicBezTo>
                    <a:pt x="667" y="1416"/>
                    <a:pt x="653" y="1407"/>
                    <a:pt x="649" y="1389"/>
                  </a:cubicBezTo>
                  <a:cubicBezTo>
                    <a:pt x="646" y="1380"/>
                    <a:pt x="650" y="1372"/>
                    <a:pt x="651" y="1364"/>
                  </a:cubicBezTo>
                  <a:cubicBezTo>
                    <a:pt x="650" y="1364"/>
                    <a:pt x="650" y="1364"/>
                    <a:pt x="650" y="1364"/>
                  </a:cubicBezTo>
                  <a:cubicBezTo>
                    <a:pt x="659" y="1354"/>
                    <a:pt x="669" y="1346"/>
                    <a:pt x="683" y="1345"/>
                  </a:cubicBezTo>
                  <a:cubicBezTo>
                    <a:pt x="696" y="1346"/>
                    <a:pt x="707" y="1351"/>
                    <a:pt x="715" y="1362"/>
                  </a:cubicBezTo>
                  <a:cubicBezTo>
                    <a:pt x="715" y="1363"/>
                    <a:pt x="716" y="1364"/>
                    <a:pt x="716" y="1364"/>
                  </a:cubicBezTo>
                  <a:cubicBezTo>
                    <a:pt x="722" y="1375"/>
                    <a:pt x="718" y="1386"/>
                    <a:pt x="719" y="1397"/>
                  </a:cubicBezTo>
                  <a:cubicBezTo>
                    <a:pt x="720" y="1397"/>
                    <a:pt x="721" y="1397"/>
                    <a:pt x="721" y="1397"/>
                  </a:cubicBezTo>
                  <a:cubicBezTo>
                    <a:pt x="721" y="1397"/>
                    <a:pt x="721" y="1397"/>
                    <a:pt x="721" y="1397"/>
                  </a:cubicBezTo>
                  <a:cubicBezTo>
                    <a:pt x="727" y="1409"/>
                    <a:pt x="738" y="1416"/>
                    <a:pt x="748" y="1425"/>
                  </a:cubicBezTo>
                  <a:cubicBezTo>
                    <a:pt x="749" y="1426"/>
                    <a:pt x="750" y="1428"/>
                    <a:pt x="751" y="1429"/>
                  </a:cubicBezTo>
                  <a:cubicBezTo>
                    <a:pt x="760" y="1439"/>
                    <a:pt x="770" y="1449"/>
                    <a:pt x="780" y="1458"/>
                  </a:cubicBezTo>
                  <a:cubicBezTo>
                    <a:pt x="781" y="1459"/>
                    <a:pt x="783" y="1460"/>
                    <a:pt x="784" y="1461"/>
                  </a:cubicBezTo>
                  <a:cubicBezTo>
                    <a:pt x="793" y="1471"/>
                    <a:pt x="802" y="1480"/>
                    <a:pt x="811" y="1489"/>
                  </a:cubicBezTo>
                  <a:cubicBezTo>
                    <a:pt x="813" y="1491"/>
                    <a:pt x="815" y="1494"/>
                    <a:pt x="817" y="1496"/>
                  </a:cubicBezTo>
                  <a:cubicBezTo>
                    <a:pt x="821" y="1500"/>
                    <a:pt x="826" y="1503"/>
                    <a:pt x="829" y="1508"/>
                  </a:cubicBezTo>
                  <a:cubicBezTo>
                    <a:pt x="834" y="1514"/>
                    <a:pt x="839" y="1514"/>
                    <a:pt x="845" y="1513"/>
                  </a:cubicBezTo>
                  <a:cubicBezTo>
                    <a:pt x="855" y="1515"/>
                    <a:pt x="863" y="1512"/>
                    <a:pt x="870" y="1505"/>
                  </a:cubicBezTo>
                  <a:cubicBezTo>
                    <a:pt x="880" y="1495"/>
                    <a:pt x="892" y="1486"/>
                    <a:pt x="902" y="1476"/>
                  </a:cubicBezTo>
                  <a:cubicBezTo>
                    <a:pt x="907" y="1472"/>
                    <a:pt x="913" y="1469"/>
                    <a:pt x="910" y="1461"/>
                  </a:cubicBezTo>
                  <a:cubicBezTo>
                    <a:pt x="910" y="1451"/>
                    <a:pt x="910" y="1440"/>
                    <a:pt x="910" y="1429"/>
                  </a:cubicBezTo>
                  <a:cubicBezTo>
                    <a:pt x="910" y="1418"/>
                    <a:pt x="910" y="1407"/>
                    <a:pt x="910" y="1396"/>
                  </a:cubicBezTo>
                  <a:cubicBezTo>
                    <a:pt x="910" y="1385"/>
                    <a:pt x="910" y="1375"/>
                    <a:pt x="910" y="1364"/>
                  </a:cubicBezTo>
                  <a:cubicBezTo>
                    <a:pt x="910" y="1353"/>
                    <a:pt x="910" y="1342"/>
                    <a:pt x="910" y="1331"/>
                  </a:cubicBezTo>
                  <a:cubicBezTo>
                    <a:pt x="911" y="1317"/>
                    <a:pt x="901" y="1301"/>
                    <a:pt x="888" y="1296"/>
                  </a:cubicBezTo>
                  <a:cubicBezTo>
                    <a:pt x="882" y="1294"/>
                    <a:pt x="879" y="1301"/>
                    <a:pt x="875" y="1305"/>
                  </a:cubicBezTo>
                  <a:cubicBezTo>
                    <a:pt x="861" y="1310"/>
                    <a:pt x="864" y="1321"/>
                    <a:pt x="866" y="1331"/>
                  </a:cubicBezTo>
                  <a:cubicBezTo>
                    <a:pt x="865" y="1346"/>
                    <a:pt x="857" y="1356"/>
                    <a:pt x="845" y="1364"/>
                  </a:cubicBezTo>
                  <a:cubicBezTo>
                    <a:pt x="835" y="1367"/>
                    <a:pt x="824" y="1367"/>
                    <a:pt x="813" y="1363"/>
                  </a:cubicBezTo>
                  <a:cubicBezTo>
                    <a:pt x="800" y="1354"/>
                    <a:pt x="793" y="1341"/>
                    <a:pt x="794" y="1325"/>
                  </a:cubicBezTo>
                  <a:cubicBezTo>
                    <a:pt x="797" y="1315"/>
                    <a:pt x="802" y="1306"/>
                    <a:pt x="811" y="1299"/>
                  </a:cubicBezTo>
                  <a:cubicBezTo>
                    <a:pt x="812" y="1299"/>
                    <a:pt x="812" y="1299"/>
                    <a:pt x="813" y="1299"/>
                  </a:cubicBezTo>
                  <a:cubicBezTo>
                    <a:pt x="823" y="1294"/>
                    <a:pt x="834" y="1293"/>
                    <a:pt x="845" y="1296"/>
                  </a:cubicBezTo>
                  <a:cubicBezTo>
                    <a:pt x="858" y="1290"/>
                    <a:pt x="866" y="1278"/>
                    <a:pt x="876" y="1269"/>
                  </a:cubicBezTo>
                  <a:cubicBezTo>
                    <a:pt x="886" y="1259"/>
                    <a:pt x="896" y="1249"/>
                    <a:pt x="907" y="1239"/>
                  </a:cubicBezTo>
                  <a:cubicBezTo>
                    <a:pt x="910" y="1236"/>
                    <a:pt x="911" y="1232"/>
                    <a:pt x="911" y="1228"/>
                  </a:cubicBezTo>
                  <a:cubicBezTo>
                    <a:pt x="910" y="1219"/>
                    <a:pt x="910" y="1210"/>
                    <a:pt x="910" y="1201"/>
                  </a:cubicBezTo>
                  <a:cubicBezTo>
                    <a:pt x="910" y="1190"/>
                    <a:pt x="910" y="1180"/>
                    <a:pt x="910" y="1169"/>
                  </a:cubicBezTo>
                  <a:cubicBezTo>
                    <a:pt x="910" y="1158"/>
                    <a:pt x="910" y="1147"/>
                    <a:pt x="910" y="1136"/>
                  </a:cubicBezTo>
                  <a:cubicBezTo>
                    <a:pt x="911" y="1134"/>
                    <a:pt x="911" y="1132"/>
                    <a:pt x="909" y="1130"/>
                  </a:cubicBezTo>
                  <a:cubicBezTo>
                    <a:pt x="898" y="1122"/>
                    <a:pt x="890" y="1111"/>
                    <a:pt x="878" y="1103"/>
                  </a:cubicBezTo>
                  <a:cubicBezTo>
                    <a:pt x="878" y="1103"/>
                    <a:pt x="878" y="1104"/>
                    <a:pt x="878" y="1104"/>
                  </a:cubicBezTo>
                  <a:cubicBezTo>
                    <a:pt x="874" y="1094"/>
                    <a:pt x="870" y="1098"/>
                    <a:pt x="866" y="1104"/>
                  </a:cubicBezTo>
                  <a:cubicBezTo>
                    <a:pt x="857" y="1112"/>
                    <a:pt x="848" y="1120"/>
                    <a:pt x="839" y="1128"/>
                  </a:cubicBezTo>
                  <a:cubicBezTo>
                    <a:pt x="836" y="1130"/>
                    <a:pt x="833" y="1132"/>
                    <a:pt x="836" y="1137"/>
                  </a:cubicBezTo>
                  <a:cubicBezTo>
                    <a:pt x="841" y="1147"/>
                    <a:pt x="841" y="1158"/>
                    <a:pt x="838" y="1168"/>
                  </a:cubicBezTo>
                  <a:cubicBezTo>
                    <a:pt x="832" y="1178"/>
                    <a:pt x="824" y="1185"/>
                    <a:pt x="813" y="1189"/>
                  </a:cubicBezTo>
                  <a:cubicBezTo>
                    <a:pt x="801" y="1189"/>
                    <a:pt x="790" y="1189"/>
                    <a:pt x="781" y="1181"/>
                  </a:cubicBezTo>
                  <a:cubicBezTo>
                    <a:pt x="777" y="1177"/>
                    <a:pt x="774" y="1173"/>
                    <a:pt x="771" y="1168"/>
                  </a:cubicBezTo>
                  <a:cubicBezTo>
                    <a:pt x="767" y="1157"/>
                    <a:pt x="768" y="1147"/>
                    <a:pt x="772" y="1136"/>
                  </a:cubicBezTo>
                  <a:cubicBezTo>
                    <a:pt x="774" y="1133"/>
                    <a:pt x="777" y="1129"/>
                    <a:pt x="780" y="1126"/>
                  </a:cubicBezTo>
                  <a:cubicBezTo>
                    <a:pt x="789" y="1121"/>
                    <a:pt x="798" y="1115"/>
                    <a:pt x="810" y="1118"/>
                  </a:cubicBezTo>
                  <a:cubicBezTo>
                    <a:pt x="811" y="1118"/>
                    <a:pt x="813" y="1118"/>
                    <a:pt x="813" y="1117"/>
                  </a:cubicBezTo>
                  <a:cubicBezTo>
                    <a:pt x="822" y="1109"/>
                    <a:pt x="831" y="1100"/>
                    <a:pt x="841" y="1090"/>
                  </a:cubicBezTo>
                  <a:cubicBezTo>
                    <a:pt x="830" y="1089"/>
                    <a:pt x="821" y="1089"/>
                    <a:pt x="813" y="1090"/>
                  </a:cubicBezTo>
                  <a:cubicBezTo>
                    <a:pt x="802" y="1090"/>
                    <a:pt x="791" y="1090"/>
                    <a:pt x="780" y="1090"/>
                  </a:cubicBezTo>
                  <a:cubicBezTo>
                    <a:pt x="770" y="1087"/>
                    <a:pt x="767" y="1095"/>
                    <a:pt x="763" y="1101"/>
                  </a:cubicBezTo>
                  <a:cubicBezTo>
                    <a:pt x="757" y="1102"/>
                    <a:pt x="753" y="1104"/>
                    <a:pt x="756" y="1111"/>
                  </a:cubicBezTo>
                  <a:cubicBezTo>
                    <a:pt x="758" y="1119"/>
                    <a:pt x="758" y="1128"/>
                    <a:pt x="755" y="1136"/>
                  </a:cubicBezTo>
                  <a:cubicBezTo>
                    <a:pt x="752" y="1141"/>
                    <a:pt x="749" y="1145"/>
                    <a:pt x="746" y="1149"/>
                  </a:cubicBezTo>
                  <a:cubicBezTo>
                    <a:pt x="735" y="1156"/>
                    <a:pt x="724" y="1160"/>
                    <a:pt x="711" y="1157"/>
                  </a:cubicBezTo>
                  <a:cubicBezTo>
                    <a:pt x="686" y="1144"/>
                    <a:pt x="679" y="1119"/>
                    <a:pt x="694" y="1099"/>
                  </a:cubicBezTo>
                  <a:cubicBezTo>
                    <a:pt x="699" y="1092"/>
                    <a:pt x="707" y="1089"/>
                    <a:pt x="715" y="1086"/>
                  </a:cubicBezTo>
                  <a:cubicBezTo>
                    <a:pt x="721" y="1086"/>
                    <a:pt x="726" y="1086"/>
                    <a:pt x="731" y="1087"/>
                  </a:cubicBezTo>
                  <a:cubicBezTo>
                    <a:pt x="739" y="1089"/>
                    <a:pt x="741" y="1083"/>
                    <a:pt x="744" y="1079"/>
                  </a:cubicBezTo>
                  <a:cubicBezTo>
                    <a:pt x="748" y="1075"/>
                    <a:pt x="742" y="1073"/>
                    <a:pt x="740" y="1071"/>
                  </a:cubicBezTo>
                  <a:cubicBezTo>
                    <a:pt x="728" y="1060"/>
                    <a:pt x="717" y="1049"/>
                    <a:pt x="705" y="1038"/>
                  </a:cubicBezTo>
                  <a:cubicBezTo>
                    <a:pt x="702" y="1034"/>
                    <a:pt x="699" y="1034"/>
                    <a:pt x="696" y="1038"/>
                  </a:cubicBezTo>
                  <a:cubicBezTo>
                    <a:pt x="696" y="1039"/>
                    <a:pt x="695" y="1039"/>
                    <a:pt x="695" y="1039"/>
                  </a:cubicBezTo>
                  <a:cubicBezTo>
                    <a:pt x="684" y="1048"/>
                    <a:pt x="675" y="1058"/>
                    <a:pt x="682" y="1073"/>
                  </a:cubicBezTo>
                  <a:cubicBezTo>
                    <a:pt x="679" y="1091"/>
                    <a:pt x="669" y="1104"/>
                    <a:pt x="650" y="1107"/>
                  </a:cubicBezTo>
                  <a:cubicBezTo>
                    <a:pt x="624" y="1105"/>
                    <a:pt x="614" y="1096"/>
                    <a:pt x="610" y="1071"/>
                  </a:cubicBezTo>
                  <a:cubicBezTo>
                    <a:pt x="614" y="1047"/>
                    <a:pt x="625" y="1037"/>
                    <a:pt x="650" y="1034"/>
                  </a:cubicBezTo>
                  <a:cubicBezTo>
                    <a:pt x="659" y="1038"/>
                    <a:pt x="666" y="1037"/>
                    <a:pt x="672" y="1029"/>
                  </a:cubicBezTo>
                  <a:cubicBezTo>
                    <a:pt x="673" y="1029"/>
                    <a:pt x="673" y="1028"/>
                    <a:pt x="674" y="1027"/>
                  </a:cubicBezTo>
                  <a:cubicBezTo>
                    <a:pt x="696" y="1015"/>
                    <a:pt x="699" y="996"/>
                    <a:pt x="695" y="974"/>
                  </a:cubicBezTo>
                  <a:cubicBezTo>
                    <a:pt x="695" y="963"/>
                    <a:pt x="695" y="952"/>
                    <a:pt x="695" y="941"/>
                  </a:cubicBezTo>
                  <a:cubicBezTo>
                    <a:pt x="695" y="930"/>
                    <a:pt x="695" y="920"/>
                    <a:pt x="695" y="909"/>
                  </a:cubicBezTo>
                  <a:cubicBezTo>
                    <a:pt x="695" y="898"/>
                    <a:pt x="695" y="887"/>
                    <a:pt x="695" y="876"/>
                  </a:cubicBezTo>
                  <a:cubicBezTo>
                    <a:pt x="695" y="865"/>
                    <a:pt x="695" y="855"/>
                    <a:pt x="695" y="844"/>
                  </a:cubicBezTo>
                  <a:cubicBezTo>
                    <a:pt x="696" y="842"/>
                    <a:pt x="695" y="840"/>
                    <a:pt x="696" y="837"/>
                  </a:cubicBezTo>
                  <a:cubicBezTo>
                    <a:pt x="698" y="827"/>
                    <a:pt x="694" y="822"/>
                    <a:pt x="683" y="824"/>
                  </a:cubicBezTo>
                  <a:cubicBezTo>
                    <a:pt x="678" y="824"/>
                    <a:pt x="673" y="824"/>
                    <a:pt x="669" y="824"/>
                  </a:cubicBezTo>
                  <a:cubicBezTo>
                    <a:pt x="660" y="823"/>
                    <a:pt x="654" y="825"/>
                    <a:pt x="649" y="834"/>
                  </a:cubicBezTo>
                  <a:cubicBezTo>
                    <a:pt x="642" y="845"/>
                    <a:pt x="630" y="847"/>
                    <a:pt x="618" y="848"/>
                  </a:cubicBezTo>
                  <a:cubicBezTo>
                    <a:pt x="598" y="844"/>
                    <a:pt x="586" y="832"/>
                    <a:pt x="584" y="811"/>
                  </a:cubicBezTo>
                  <a:cubicBezTo>
                    <a:pt x="588" y="788"/>
                    <a:pt x="595" y="780"/>
                    <a:pt x="618" y="776"/>
                  </a:cubicBezTo>
                  <a:cubicBezTo>
                    <a:pt x="632" y="776"/>
                    <a:pt x="645" y="780"/>
                    <a:pt x="651" y="795"/>
                  </a:cubicBezTo>
                  <a:cubicBezTo>
                    <a:pt x="652" y="798"/>
                    <a:pt x="656" y="798"/>
                    <a:pt x="659" y="798"/>
                  </a:cubicBezTo>
                  <a:cubicBezTo>
                    <a:pt x="667" y="798"/>
                    <a:pt x="675" y="798"/>
                    <a:pt x="683" y="798"/>
                  </a:cubicBezTo>
                  <a:cubicBezTo>
                    <a:pt x="699" y="802"/>
                    <a:pt x="708" y="791"/>
                    <a:pt x="716" y="779"/>
                  </a:cubicBezTo>
                  <a:cubicBezTo>
                    <a:pt x="716" y="779"/>
                    <a:pt x="716" y="779"/>
                    <a:pt x="716" y="779"/>
                  </a:cubicBezTo>
                  <a:cubicBezTo>
                    <a:pt x="729" y="772"/>
                    <a:pt x="729" y="772"/>
                    <a:pt x="717" y="762"/>
                  </a:cubicBezTo>
                  <a:cubicBezTo>
                    <a:pt x="713" y="757"/>
                    <a:pt x="708" y="752"/>
                    <a:pt x="704" y="747"/>
                  </a:cubicBezTo>
                  <a:cubicBezTo>
                    <a:pt x="697" y="739"/>
                    <a:pt x="690" y="748"/>
                    <a:pt x="683" y="747"/>
                  </a:cubicBezTo>
                  <a:cubicBezTo>
                    <a:pt x="678" y="746"/>
                    <a:pt x="674" y="745"/>
                    <a:pt x="670" y="744"/>
                  </a:cubicBezTo>
                  <a:cubicBezTo>
                    <a:pt x="663" y="740"/>
                    <a:pt x="657" y="735"/>
                    <a:pt x="652" y="729"/>
                  </a:cubicBezTo>
                  <a:cubicBezTo>
                    <a:pt x="651" y="724"/>
                    <a:pt x="649" y="719"/>
                    <a:pt x="648" y="714"/>
                  </a:cubicBezTo>
                  <a:cubicBezTo>
                    <a:pt x="649" y="689"/>
                    <a:pt x="659" y="678"/>
                    <a:pt x="683" y="674"/>
                  </a:cubicBezTo>
                  <a:cubicBezTo>
                    <a:pt x="708" y="677"/>
                    <a:pt x="718" y="688"/>
                    <a:pt x="720" y="714"/>
                  </a:cubicBezTo>
                  <a:cubicBezTo>
                    <a:pt x="716" y="722"/>
                    <a:pt x="719" y="728"/>
                    <a:pt x="726" y="734"/>
                  </a:cubicBezTo>
                  <a:cubicBezTo>
                    <a:pt x="743" y="750"/>
                    <a:pt x="760" y="766"/>
                    <a:pt x="775" y="784"/>
                  </a:cubicBezTo>
                  <a:cubicBezTo>
                    <a:pt x="786" y="796"/>
                    <a:pt x="797" y="801"/>
                    <a:pt x="813" y="798"/>
                  </a:cubicBezTo>
                  <a:cubicBezTo>
                    <a:pt x="824" y="798"/>
                    <a:pt x="834" y="798"/>
                    <a:pt x="845" y="798"/>
                  </a:cubicBezTo>
                  <a:cubicBezTo>
                    <a:pt x="856" y="798"/>
                    <a:pt x="867" y="798"/>
                    <a:pt x="878" y="798"/>
                  </a:cubicBezTo>
                  <a:cubicBezTo>
                    <a:pt x="891" y="799"/>
                    <a:pt x="897" y="787"/>
                    <a:pt x="906" y="781"/>
                  </a:cubicBezTo>
                  <a:cubicBezTo>
                    <a:pt x="909" y="779"/>
                    <a:pt x="911" y="777"/>
                    <a:pt x="913" y="775"/>
                  </a:cubicBezTo>
                  <a:cubicBezTo>
                    <a:pt x="922" y="768"/>
                    <a:pt x="934" y="762"/>
                    <a:pt x="929" y="746"/>
                  </a:cubicBezTo>
                  <a:cubicBezTo>
                    <a:pt x="929" y="735"/>
                    <a:pt x="929" y="725"/>
                    <a:pt x="929" y="714"/>
                  </a:cubicBezTo>
                  <a:cubicBezTo>
                    <a:pt x="935" y="694"/>
                    <a:pt x="922" y="685"/>
                    <a:pt x="909" y="675"/>
                  </a:cubicBezTo>
                  <a:cubicBezTo>
                    <a:pt x="904" y="671"/>
                    <a:pt x="902" y="677"/>
                    <a:pt x="899" y="679"/>
                  </a:cubicBezTo>
                  <a:cubicBezTo>
                    <a:pt x="891" y="684"/>
                    <a:pt x="886" y="690"/>
                    <a:pt x="890" y="700"/>
                  </a:cubicBezTo>
                  <a:cubicBezTo>
                    <a:pt x="892" y="703"/>
                    <a:pt x="891" y="708"/>
                    <a:pt x="891" y="712"/>
                  </a:cubicBezTo>
                  <a:cubicBezTo>
                    <a:pt x="888" y="719"/>
                    <a:pt x="884" y="727"/>
                    <a:pt x="877" y="733"/>
                  </a:cubicBezTo>
                  <a:cubicBezTo>
                    <a:pt x="868" y="739"/>
                    <a:pt x="857" y="741"/>
                    <a:pt x="845" y="739"/>
                  </a:cubicBezTo>
                  <a:cubicBezTo>
                    <a:pt x="832" y="734"/>
                    <a:pt x="824" y="725"/>
                    <a:pt x="819" y="712"/>
                  </a:cubicBezTo>
                  <a:cubicBezTo>
                    <a:pt x="818" y="701"/>
                    <a:pt x="821" y="691"/>
                    <a:pt x="826" y="682"/>
                  </a:cubicBezTo>
                  <a:cubicBezTo>
                    <a:pt x="832" y="676"/>
                    <a:pt x="839" y="672"/>
                    <a:pt x="845" y="669"/>
                  </a:cubicBezTo>
                  <a:cubicBezTo>
                    <a:pt x="850" y="669"/>
                    <a:pt x="855" y="667"/>
                    <a:pt x="858" y="668"/>
                  </a:cubicBezTo>
                  <a:cubicBezTo>
                    <a:pt x="871" y="673"/>
                    <a:pt x="878" y="665"/>
                    <a:pt x="886" y="658"/>
                  </a:cubicBezTo>
                  <a:cubicBezTo>
                    <a:pt x="897" y="646"/>
                    <a:pt x="909" y="635"/>
                    <a:pt x="921" y="624"/>
                  </a:cubicBezTo>
                  <a:cubicBezTo>
                    <a:pt x="928" y="618"/>
                    <a:pt x="931" y="612"/>
                    <a:pt x="930" y="603"/>
                  </a:cubicBezTo>
                  <a:cubicBezTo>
                    <a:pt x="929" y="597"/>
                    <a:pt x="930" y="590"/>
                    <a:pt x="929" y="584"/>
                  </a:cubicBezTo>
                  <a:cubicBezTo>
                    <a:pt x="928" y="575"/>
                    <a:pt x="935" y="564"/>
                    <a:pt x="926" y="558"/>
                  </a:cubicBezTo>
                  <a:cubicBezTo>
                    <a:pt x="911" y="547"/>
                    <a:pt x="901" y="527"/>
                    <a:pt x="878" y="533"/>
                  </a:cubicBezTo>
                  <a:cubicBezTo>
                    <a:pt x="867" y="532"/>
                    <a:pt x="856" y="532"/>
                    <a:pt x="845" y="533"/>
                  </a:cubicBezTo>
                  <a:cubicBezTo>
                    <a:pt x="837" y="533"/>
                    <a:pt x="829" y="532"/>
                    <a:pt x="821" y="532"/>
                  </a:cubicBezTo>
                  <a:cubicBezTo>
                    <a:pt x="811" y="533"/>
                    <a:pt x="799" y="547"/>
                    <a:pt x="801" y="557"/>
                  </a:cubicBezTo>
                  <a:cubicBezTo>
                    <a:pt x="803" y="567"/>
                    <a:pt x="800" y="575"/>
                    <a:pt x="798" y="584"/>
                  </a:cubicBezTo>
                  <a:cubicBezTo>
                    <a:pt x="792" y="588"/>
                    <a:pt x="787" y="593"/>
                    <a:pt x="782" y="598"/>
                  </a:cubicBezTo>
                  <a:cubicBezTo>
                    <a:pt x="771" y="602"/>
                    <a:pt x="759" y="601"/>
                    <a:pt x="748" y="596"/>
                  </a:cubicBezTo>
                  <a:cubicBezTo>
                    <a:pt x="732" y="582"/>
                    <a:pt x="727" y="568"/>
                    <a:pt x="733" y="551"/>
                  </a:cubicBezTo>
                  <a:cubicBezTo>
                    <a:pt x="736" y="543"/>
                    <a:pt x="743" y="537"/>
                    <a:pt x="750" y="532"/>
                  </a:cubicBezTo>
                  <a:cubicBezTo>
                    <a:pt x="758" y="529"/>
                    <a:pt x="766" y="528"/>
                    <a:pt x="773" y="530"/>
                  </a:cubicBezTo>
                  <a:cubicBezTo>
                    <a:pt x="779" y="531"/>
                    <a:pt x="783" y="529"/>
                    <a:pt x="786" y="525"/>
                  </a:cubicBezTo>
                  <a:cubicBezTo>
                    <a:pt x="788" y="523"/>
                    <a:pt x="793" y="521"/>
                    <a:pt x="790" y="517"/>
                  </a:cubicBezTo>
                  <a:cubicBezTo>
                    <a:pt x="787" y="513"/>
                    <a:pt x="784" y="509"/>
                    <a:pt x="778" y="510"/>
                  </a:cubicBezTo>
                  <a:cubicBezTo>
                    <a:pt x="751" y="513"/>
                    <a:pt x="742" y="509"/>
                    <a:pt x="731" y="486"/>
                  </a:cubicBezTo>
                  <a:cubicBezTo>
                    <a:pt x="729" y="475"/>
                    <a:pt x="731" y="464"/>
                    <a:pt x="737" y="454"/>
                  </a:cubicBezTo>
                  <a:cubicBezTo>
                    <a:pt x="741" y="450"/>
                    <a:pt x="745" y="447"/>
                    <a:pt x="748" y="444"/>
                  </a:cubicBezTo>
                  <a:cubicBezTo>
                    <a:pt x="758" y="440"/>
                    <a:pt x="769" y="440"/>
                    <a:pt x="780" y="442"/>
                  </a:cubicBezTo>
                  <a:cubicBezTo>
                    <a:pt x="785" y="446"/>
                    <a:pt x="790" y="450"/>
                    <a:pt x="795" y="454"/>
                  </a:cubicBezTo>
                  <a:cubicBezTo>
                    <a:pt x="801" y="464"/>
                    <a:pt x="804" y="475"/>
                    <a:pt x="801" y="487"/>
                  </a:cubicBezTo>
                  <a:cubicBezTo>
                    <a:pt x="799" y="493"/>
                    <a:pt x="813" y="507"/>
                    <a:pt x="821" y="507"/>
                  </a:cubicBezTo>
                  <a:cubicBezTo>
                    <a:pt x="829" y="508"/>
                    <a:pt x="837" y="507"/>
                    <a:pt x="845" y="507"/>
                  </a:cubicBezTo>
                  <a:cubicBezTo>
                    <a:pt x="856" y="507"/>
                    <a:pt x="867" y="507"/>
                    <a:pt x="878" y="507"/>
                  </a:cubicBezTo>
                  <a:cubicBezTo>
                    <a:pt x="901" y="513"/>
                    <a:pt x="913" y="494"/>
                    <a:pt x="928" y="483"/>
                  </a:cubicBezTo>
                  <a:cubicBezTo>
                    <a:pt x="933" y="480"/>
                    <a:pt x="929" y="472"/>
                    <a:pt x="930" y="466"/>
                  </a:cubicBezTo>
                  <a:cubicBezTo>
                    <a:pt x="930" y="462"/>
                    <a:pt x="930" y="458"/>
                    <a:pt x="929" y="454"/>
                  </a:cubicBezTo>
                  <a:cubicBezTo>
                    <a:pt x="929" y="443"/>
                    <a:pt x="929" y="432"/>
                    <a:pt x="929" y="421"/>
                  </a:cubicBezTo>
                  <a:cubicBezTo>
                    <a:pt x="929" y="410"/>
                    <a:pt x="929" y="400"/>
                    <a:pt x="929" y="389"/>
                  </a:cubicBezTo>
                  <a:cubicBezTo>
                    <a:pt x="929" y="378"/>
                    <a:pt x="929" y="367"/>
                    <a:pt x="929" y="356"/>
                  </a:cubicBezTo>
                  <a:cubicBezTo>
                    <a:pt x="929" y="345"/>
                    <a:pt x="929" y="335"/>
                    <a:pt x="929" y="324"/>
                  </a:cubicBezTo>
                  <a:cubicBezTo>
                    <a:pt x="929" y="313"/>
                    <a:pt x="929" y="302"/>
                    <a:pt x="929" y="291"/>
                  </a:cubicBezTo>
                  <a:cubicBezTo>
                    <a:pt x="933" y="275"/>
                    <a:pt x="927" y="262"/>
                    <a:pt x="913" y="253"/>
                  </a:cubicBezTo>
                  <a:cubicBezTo>
                    <a:pt x="905" y="247"/>
                    <a:pt x="898" y="240"/>
                    <a:pt x="890" y="233"/>
                  </a:cubicBezTo>
                  <a:cubicBezTo>
                    <a:pt x="887" y="229"/>
                    <a:pt x="883" y="228"/>
                    <a:pt x="878" y="229"/>
                  </a:cubicBezTo>
                  <a:cubicBezTo>
                    <a:pt x="867" y="229"/>
                    <a:pt x="856" y="229"/>
                    <a:pt x="845" y="229"/>
                  </a:cubicBezTo>
                  <a:cubicBezTo>
                    <a:pt x="834" y="229"/>
                    <a:pt x="824" y="229"/>
                    <a:pt x="813" y="229"/>
                  </a:cubicBezTo>
                  <a:cubicBezTo>
                    <a:pt x="799" y="229"/>
                    <a:pt x="785" y="225"/>
                    <a:pt x="777" y="241"/>
                  </a:cubicBezTo>
                  <a:cubicBezTo>
                    <a:pt x="771" y="246"/>
                    <a:pt x="766" y="252"/>
                    <a:pt x="761" y="259"/>
                  </a:cubicBezTo>
                  <a:cubicBezTo>
                    <a:pt x="741" y="277"/>
                    <a:pt x="725" y="299"/>
                    <a:pt x="703" y="316"/>
                  </a:cubicBezTo>
                  <a:cubicBezTo>
                    <a:pt x="701" y="318"/>
                    <a:pt x="701" y="320"/>
                    <a:pt x="702" y="323"/>
                  </a:cubicBezTo>
                  <a:cubicBezTo>
                    <a:pt x="704" y="334"/>
                    <a:pt x="703" y="344"/>
                    <a:pt x="697" y="354"/>
                  </a:cubicBezTo>
                  <a:cubicBezTo>
                    <a:pt x="693" y="359"/>
                    <a:pt x="689" y="365"/>
                    <a:pt x="683" y="369"/>
                  </a:cubicBezTo>
                  <a:cubicBezTo>
                    <a:pt x="672" y="373"/>
                    <a:pt x="661" y="373"/>
                    <a:pt x="650" y="370"/>
                  </a:cubicBezTo>
                  <a:cubicBezTo>
                    <a:pt x="643" y="366"/>
                    <a:pt x="637" y="361"/>
                    <a:pt x="633" y="354"/>
                  </a:cubicBezTo>
                  <a:cubicBezTo>
                    <a:pt x="629" y="344"/>
                    <a:pt x="628" y="334"/>
                    <a:pt x="631" y="324"/>
                  </a:cubicBezTo>
                  <a:cubicBezTo>
                    <a:pt x="635" y="314"/>
                    <a:pt x="642" y="308"/>
                    <a:pt x="650" y="303"/>
                  </a:cubicBezTo>
                  <a:cubicBezTo>
                    <a:pt x="657" y="302"/>
                    <a:pt x="664" y="300"/>
                    <a:pt x="672" y="302"/>
                  </a:cubicBezTo>
                  <a:cubicBezTo>
                    <a:pt x="675" y="303"/>
                    <a:pt x="678" y="301"/>
                    <a:pt x="680" y="299"/>
                  </a:cubicBezTo>
                  <a:cubicBezTo>
                    <a:pt x="692" y="286"/>
                    <a:pt x="704" y="274"/>
                    <a:pt x="717" y="260"/>
                  </a:cubicBezTo>
                  <a:cubicBezTo>
                    <a:pt x="708" y="262"/>
                    <a:pt x="701" y="258"/>
                    <a:pt x="695" y="269"/>
                  </a:cubicBezTo>
                  <a:cubicBezTo>
                    <a:pt x="683" y="292"/>
                    <a:pt x="649" y="290"/>
                    <a:pt x="634" y="267"/>
                  </a:cubicBezTo>
                  <a:cubicBezTo>
                    <a:pt x="632" y="264"/>
                    <a:pt x="631" y="261"/>
                    <a:pt x="630" y="258"/>
                  </a:cubicBezTo>
                  <a:cubicBezTo>
                    <a:pt x="627" y="247"/>
                    <a:pt x="630" y="236"/>
                    <a:pt x="636" y="227"/>
                  </a:cubicBezTo>
                  <a:cubicBezTo>
                    <a:pt x="641" y="222"/>
                    <a:pt x="646" y="218"/>
                    <a:pt x="651" y="214"/>
                  </a:cubicBezTo>
                  <a:cubicBezTo>
                    <a:pt x="661" y="212"/>
                    <a:pt x="671" y="212"/>
                    <a:pt x="681" y="215"/>
                  </a:cubicBezTo>
                  <a:cubicBezTo>
                    <a:pt x="686" y="220"/>
                    <a:pt x="693" y="224"/>
                    <a:pt x="696" y="231"/>
                  </a:cubicBezTo>
                  <a:cubicBezTo>
                    <a:pt x="698" y="235"/>
                    <a:pt x="701" y="235"/>
                    <a:pt x="705" y="235"/>
                  </a:cubicBezTo>
                  <a:cubicBezTo>
                    <a:pt x="713" y="235"/>
                    <a:pt x="721" y="234"/>
                    <a:pt x="730" y="235"/>
                  </a:cubicBezTo>
                  <a:cubicBezTo>
                    <a:pt x="741" y="236"/>
                    <a:pt x="749" y="233"/>
                    <a:pt x="756" y="224"/>
                  </a:cubicBezTo>
                  <a:cubicBezTo>
                    <a:pt x="758" y="222"/>
                    <a:pt x="763" y="219"/>
                    <a:pt x="760" y="217"/>
                  </a:cubicBezTo>
                  <a:cubicBezTo>
                    <a:pt x="757" y="213"/>
                    <a:pt x="756" y="204"/>
                    <a:pt x="748" y="206"/>
                  </a:cubicBezTo>
                  <a:cubicBezTo>
                    <a:pt x="737" y="209"/>
                    <a:pt x="727" y="208"/>
                    <a:pt x="717" y="205"/>
                  </a:cubicBezTo>
                  <a:cubicBezTo>
                    <a:pt x="713" y="201"/>
                    <a:pt x="709" y="197"/>
                    <a:pt x="705" y="193"/>
                  </a:cubicBezTo>
                  <a:cubicBezTo>
                    <a:pt x="699" y="183"/>
                    <a:pt x="696" y="173"/>
                    <a:pt x="700" y="161"/>
                  </a:cubicBezTo>
                  <a:cubicBezTo>
                    <a:pt x="703" y="153"/>
                    <a:pt x="709" y="146"/>
                    <a:pt x="716" y="141"/>
                  </a:cubicBezTo>
                  <a:cubicBezTo>
                    <a:pt x="726" y="136"/>
                    <a:pt x="737" y="136"/>
                    <a:pt x="747" y="138"/>
                  </a:cubicBezTo>
                  <a:cubicBezTo>
                    <a:pt x="758" y="143"/>
                    <a:pt x="765" y="151"/>
                    <a:pt x="769" y="161"/>
                  </a:cubicBezTo>
                  <a:cubicBezTo>
                    <a:pt x="770" y="165"/>
                    <a:pt x="770" y="169"/>
                    <a:pt x="770" y="173"/>
                  </a:cubicBezTo>
                  <a:cubicBezTo>
                    <a:pt x="770" y="195"/>
                    <a:pt x="777" y="203"/>
                    <a:pt x="800" y="203"/>
                  </a:cubicBezTo>
                  <a:cubicBezTo>
                    <a:pt x="803" y="203"/>
                    <a:pt x="807" y="203"/>
                    <a:pt x="811" y="202"/>
                  </a:cubicBezTo>
                  <a:cubicBezTo>
                    <a:pt x="822" y="202"/>
                    <a:pt x="834" y="202"/>
                    <a:pt x="845" y="202"/>
                  </a:cubicBezTo>
                  <a:cubicBezTo>
                    <a:pt x="856" y="203"/>
                    <a:pt x="866" y="203"/>
                    <a:pt x="877" y="203"/>
                  </a:cubicBezTo>
                  <a:cubicBezTo>
                    <a:pt x="880" y="203"/>
                    <a:pt x="884" y="202"/>
                    <a:pt x="886" y="199"/>
                  </a:cubicBezTo>
                  <a:cubicBezTo>
                    <a:pt x="887" y="199"/>
                    <a:pt x="887" y="198"/>
                    <a:pt x="888" y="198"/>
                  </a:cubicBezTo>
                  <a:cubicBezTo>
                    <a:pt x="916" y="182"/>
                    <a:pt x="922" y="158"/>
                    <a:pt x="917" y="129"/>
                  </a:cubicBezTo>
                  <a:cubicBezTo>
                    <a:pt x="917" y="114"/>
                    <a:pt x="917" y="99"/>
                    <a:pt x="917" y="85"/>
                  </a:cubicBezTo>
                  <a:cubicBezTo>
                    <a:pt x="917" y="72"/>
                    <a:pt x="905" y="70"/>
                    <a:pt x="898" y="63"/>
                  </a:cubicBezTo>
                  <a:cubicBezTo>
                    <a:pt x="892" y="56"/>
                    <a:pt x="885" y="51"/>
                    <a:pt x="878" y="46"/>
                  </a:cubicBezTo>
                  <a:cubicBezTo>
                    <a:pt x="861" y="22"/>
                    <a:pt x="837" y="26"/>
                    <a:pt x="813" y="27"/>
                  </a:cubicBezTo>
                  <a:cubicBezTo>
                    <a:pt x="780" y="27"/>
                    <a:pt x="748" y="27"/>
                    <a:pt x="715" y="27"/>
                  </a:cubicBezTo>
                  <a:cubicBezTo>
                    <a:pt x="688" y="27"/>
                    <a:pt x="661" y="27"/>
                    <a:pt x="634" y="26"/>
                  </a:cubicBezTo>
                  <a:cubicBezTo>
                    <a:pt x="630" y="26"/>
                    <a:pt x="626" y="27"/>
                    <a:pt x="624" y="31"/>
                  </a:cubicBezTo>
                  <a:cubicBezTo>
                    <a:pt x="621" y="32"/>
                    <a:pt x="619" y="34"/>
                    <a:pt x="618" y="37"/>
                  </a:cubicBezTo>
                  <a:cubicBezTo>
                    <a:pt x="609" y="45"/>
                    <a:pt x="599" y="53"/>
                    <a:pt x="592" y="62"/>
                  </a:cubicBezTo>
                  <a:cubicBezTo>
                    <a:pt x="588" y="64"/>
                    <a:pt x="585" y="67"/>
                    <a:pt x="583" y="70"/>
                  </a:cubicBezTo>
                  <a:cubicBezTo>
                    <a:pt x="579" y="74"/>
                    <a:pt x="574" y="78"/>
                    <a:pt x="570" y="82"/>
                  </a:cubicBezTo>
                  <a:cubicBezTo>
                    <a:pt x="565" y="88"/>
                    <a:pt x="560" y="91"/>
                    <a:pt x="553" y="90"/>
                  </a:cubicBezTo>
                  <a:cubicBezTo>
                    <a:pt x="541" y="90"/>
                    <a:pt x="529" y="90"/>
                    <a:pt x="517" y="90"/>
                  </a:cubicBezTo>
                  <a:cubicBezTo>
                    <a:pt x="515" y="90"/>
                    <a:pt x="512" y="90"/>
                    <a:pt x="510" y="92"/>
                  </a:cubicBezTo>
                  <a:cubicBezTo>
                    <a:pt x="486" y="116"/>
                    <a:pt x="463" y="140"/>
                    <a:pt x="437" y="166"/>
                  </a:cubicBezTo>
                  <a:cubicBezTo>
                    <a:pt x="450" y="166"/>
                    <a:pt x="460" y="166"/>
                    <a:pt x="471" y="166"/>
                  </a:cubicBezTo>
                  <a:cubicBezTo>
                    <a:pt x="484" y="166"/>
                    <a:pt x="497" y="165"/>
                    <a:pt x="511" y="165"/>
                  </a:cubicBezTo>
                  <a:cubicBezTo>
                    <a:pt x="525" y="165"/>
                    <a:pt x="531" y="158"/>
                    <a:pt x="529" y="144"/>
                  </a:cubicBezTo>
                  <a:cubicBezTo>
                    <a:pt x="528" y="139"/>
                    <a:pt x="528" y="134"/>
                    <a:pt x="528" y="129"/>
                  </a:cubicBezTo>
                  <a:cubicBezTo>
                    <a:pt x="533" y="109"/>
                    <a:pt x="546" y="98"/>
                    <a:pt x="564" y="98"/>
                  </a:cubicBezTo>
                  <a:cubicBezTo>
                    <a:pt x="583" y="99"/>
                    <a:pt x="595" y="110"/>
                    <a:pt x="600" y="133"/>
                  </a:cubicBezTo>
                  <a:cubicBezTo>
                    <a:pt x="599" y="143"/>
                    <a:pt x="596" y="153"/>
                    <a:pt x="589" y="161"/>
                  </a:cubicBezTo>
                  <a:cubicBezTo>
                    <a:pt x="587" y="161"/>
                    <a:pt x="586" y="163"/>
                    <a:pt x="585" y="165"/>
                  </a:cubicBezTo>
                  <a:cubicBezTo>
                    <a:pt x="576" y="169"/>
                    <a:pt x="566" y="171"/>
                    <a:pt x="556" y="169"/>
                  </a:cubicBezTo>
                  <a:cubicBezTo>
                    <a:pt x="551" y="168"/>
                    <a:pt x="548" y="172"/>
                    <a:pt x="546" y="176"/>
                  </a:cubicBezTo>
                  <a:cubicBezTo>
                    <a:pt x="543" y="180"/>
                    <a:pt x="549" y="181"/>
                    <a:pt x="550" y="184"/>
                  </a:cubicBezTo>
                  <a:cubicBezTo>
                    <a:pt x="551" y="185"/>
                    <a:pt x="553" y="186"/>
                    <a:pt x="554" y="187"/>
                  </a:cubicBezTo>
                  <a:cubicBezTo>
                    <a:pt x="559" y="191"/>
                    <a:pt x="563" y="201"/>
                    <a:pt x="570" y="201"/>
                  </a:cubicBezTo>
                  <a:cubicBezTo>
                    <a:pt x="577" y="201"/>
                    <a:pt x="580" y="191"/>
                    <a:pt x="585" y="186"/>
                  </a:cubicBezTo>
                  <a:cubicBezTo>
                    <a:pt x="594" y="180"/>
                    <a:pt x="602" y="171"/>
                    <a:pt x="609" y="163"/>
                  </a:cubicBezTo>
                  <a:cubicBezTo>
                    <a:pt x="616" y="158"/>
                    <a:pt x="619" y="152"/>
                    <a:pt x="616" y="142"/>
                  </a:cubicBezTo>
                  <a:cubicBezTo>
                    <a:pt x="615" y="138"/>
                    <a:pt x="617" y="133"/>
                    <a:pt x="618" y="129"/>
                  </a:cubicBezTo>
                  <a:cubicBezTo>
                    <a:pt x="618" y="127"/>
                    <a:pt x="619" y="124"/>
                    <a:pt x="620" y="122"/>
                  </a:cubicBezTo>
                  <a:cubicBezTo>
                    <a:pt x="628" y="113"/>
                    <a:pt x="637" y="105"/>
                    <a:pt x="650" y="104"/>
                  </a:cubicBezTo>
                  <a:cubicBezTo>
                    <a:pt x="663" y="104"/>
                    <a:pt x="674" y="110"/>
                    <a:pt x="683" y="119"/>
                  </a:cubicBezTo>
                  <a:cubicBezTo>
                    <a:pt x="683" y="122"/>
                    <a:pt x="685" y="124"/>
                    <a:pt x="687" y="127"/>
                  </a:cubicBezTo>
                  <a:cubicBezTo>
                    <a:pt x="690" y="137"/>
                    <a:pt x="689" y="148"/>
                    <a:pt x="684" y="159"/>
                  </a:cubicBezTo>
                  <a:cubicBezTo>
                    <a:pt x="683" y="160"/>
                    <a:pt x="682" y="162"/>
                    <a:pt x="681" y="164"/>
                  </a:cubicBezTo>
                  <a:cubicBezTo>
                    <a:pt x="673" y="172"/>
                    <a:pt x="663" y="177"/>
                    <a:pt x="650" y="177"/>
                  </a:cubicBezTo>
                  <a:cubicBezTo>
                    <a:pt x="642" y="172"/>
                    <a:pt x="636" y="174"/>
                    <a:pt x="630" y="182"/>
                  </a:cubicBezTo>
                  <a:cubicBezTo>
                    <a:pt x="627" y="186"/>
                    <a:pt x="623" y="190"/>
                    <a:pt x="620" y="194"/>
                  </a:cubicBezTo>
                  <a:cubicBezTo>
                    <a:pt x="619" y="194"/>
                    <a:pt x="618" y="195"/>
                    <a:pt x="618" y="196"/>
                  </a:cubicBezTo>
                  <a:cubicBezTo>
                    <a:pt x="607" y="205"/>
                    <a:pt x="598" y="216"/>
                    <a:pt x="589" y="226"/>
                  </a:cubicBezTo>
                  <a:cubicBezTo>
                    <a:pt x="587" y="237"/>
                    <a:pt x="588" y="248"/>
                    <a:pt x="588" y="259"/>
                  </a:cubicBezTo>
                  <a:cubicBezTo>
                    <a:pt x="587" y="269"/>
                    <a:pt x="587" y="280"/>
                    <a:pt x="588" y="291"/>
                  </a:cubicBezTo>
                  <a:cubicBezTo>
                    <a:pt x="588" y="302"/>
                    <a:pt x="588" y="313"/>
                    <a:pt x="588" y="324"/>
                  </a:cubicBezTo>
                  <a:cubicBezTo>
                    <a:pt x="587" y="334"/>
                    <a:pt x="587" y="345"/>
                    <a:pt x="588" y="356"/>
                  </a:cubicBezTo>
                  <a:cubicBezTo>
                    <a:pt x="588" y="367"/>
                    <a:pt x="588" y="378"/>
                    <a:pt x="588" y="389"/>
                  </a:cubicBezTo>
                  <a:cubicBezTo>
                    <a:pt x="587" y="399"/>
                    <a:pt x="587" y="410"/>
                    <a:pt x="589" y="421"/>
                  </a:cubicBezTo>
                  <a:cubicBezTo>
                    <a:pt x="588" y="428"/>
                    <a:pt x="593" y="431"/>
                    <a:pt x="596" y="435"/>
                  </a:cubicBezTo>
                  <a:cubicBezTo>
                    <a:pt x="597" y="437"/>
                    <a:pt x="599" y="438"/>
                    <a:pt x="600" y="440"/>
                  </a:cubicBezTo>
                  <a:cubicBezTo>
                    <a:pt x="611" y="460"/>
                    <a:pt x="628" y="466"/>
                    <a:pt x="650" y="462"/>
                  </a:cubicBezTo>
                  <a:cubicBezTo>
                    <a:pt x="661" y="462"/>
                    <a:pt x="673" y="467"/>
                    <a:pt x="681" y="454"/>
                  </a:cubicBezTo>
                  <a:cubicBezTo>
                    <a:pt x="681" y="453"/>
                    <a:pt x="682" y="452"/>
                    <a:pt x="683" y="452"/>
                  </a:cubicBezTo>
                  <a:cubicBezTo>
                    <a:pt x="694" y="442"/>
                    <a:pt x="705" y="432"/>
                    <a:pt x="715" y="421"/>
                  </a:cubicBezTo>
                  <a:cubicBezTo>
                    <a:pt x="735" y="403"/>
                    <a:pt x="754" y="384"/>
                    <a:pt x="774" y="366"/>
                  </a:cubicBezTo>
                  <a:cubicBezTo>
                    <a:pt x="777" y="363"/>
                    <a:pt x="779" y="360"/>
                    <a:pt x="778" y="356"/>
                  </a:cubicBezTo>
                  <a:cubicBezTo>
                    <a:pt x="778" y="351"/>
                    <a:pt x="778" y="347"/>
                    <a:pt x="778" y="342"/>
                  </a:cubicBezTo>
                  <a:cubicBezTo>
                    <a:pt x="779" y="332"/>
                    <a:pt x="777" y="326"/>
                    <a:pt x="767" y="321"/>
                  </a:cubicBezTo>
                  <a:cubicBezTo>
                    <a:pt x="746" y="309"/>
                    <a:pt x="746" y="277"/>
                    <a:pt x="765" y="263"/>
                  </a:cubicBezTo>
                  <a:cubicBezTo>
                    <a:pt x="767" y="262"/>
                    <a:pt x="768" y="261"/>
                    <a:pt x="770" y="259"/>
                  </a:cubicBezTo>
                  <a:cubicBezTo>
                    <a:pt x="770" y="259"/>
                    <a:pt x="770" y="259"/>
                    <a:pt x="770" y="259"/>
                  </a:cubicBezTo>
                  <a:cubicBezTo>
                    <a:pt x="771" y="259"/>
                    <a:pt x="771" y="259"/>
                    <a:pt x="771" y="259"/>
                  </a:cubicBezTo>
                  <a:cubicBezTo>
                    <a:pt x="772" y="259"/>
                    <a:pt x="772" y="259"/>
                    <a:pt x="772" y="259"/>
                  </a:cubicBezTo>
                  <a:cubicBezTo>
                    <a:pt x="774" y="258"/>
                    <a:pt x="777" y="257"/>
                    <a:pt x="780" y="256"/>
                  </a:cubicBezTo>
                  <a:cubicBezTo>
                    <a:pt x="807" y="257"/>
                    <a:pt x="817" y="265"/>
                    <a:pt x="824" y="291"/>
                  </a:cubicBezTo>
                  <a:cubicBezTo>
                    <a:pt x="824" y="304"/>
                    <a:pt x="819" y="314"/>
                    <a:pt x="809" y="322"/>
                  </a:cubicBezTo>
                  <a:cubicBezTo>
                    <a:pt x="806" y="325"/>
                    <a:pt x="802" y="328"/>
                    <a:pt x="805" y="335"/>
                  </a:cubicBezTo>
                  <a:cubicBezTo>
                    <a:pt x="815" y="324"/>
                    <a:pt x="825" y="313"/>
                    <a:pt x="835" y="302"/>
                  </a:cubicBezTo>
                  <a:cubicBezTo>
                    <a:pt x="839" y="298"/>
                    <a:pt x="834" y="295"/>
                    <a:pt x="834" y="291"/>
                  </a:cubicBezTo>
                  <a:cubicBezTo>
                    <a:pt x="833" y="280"/>
                    <a:pt x="834" y="270"/>
                    <a:pt x="841" y="261"/>
                  </a:cubicBezTo>
                  <a:cubicBezTo>
                    <a:pt x="842" y="260"/>
                    <a:pt x="844" y="258"/>
                    <a:pt x="845" y="257"/>
                  </a:cubicBezTo>
                  <a:cubicBezTo>
                    <a:pt x="855" y="252"/>
                    <a:pt x="866" y="248"/>
                    <a:pt x="878" y="251"/>
                  </a:cubicBezTo>
                  <a:cubicBezTo>
                    <a:pt x="882" y="254"/>
                    <a:pt x="887" y="256"/>
                    <a:pt x="892" y="259"/>
                  </a:cubicBezTo>
                  <a:cubicBezTo>
                    <a:pt x="901" y="268"/>
                    <a:pt x="904" y="279"/>
                    <a:pt x="904" y="291"/>
                  </a:cubicBezTo>
                  <a:cubicBezTo>
                    <a:pt x="901" y="306"/>
                    <a:pt x="892" y="315"/>
                    <a:pt x="880" y="321"/>
                  </a:cubicBezTo>
                  <a:cubicBezTo>
                    <a:pt x="877" y="321"/>
                    <a:pt x="874" y="322"/>
                    <a:pt x="871" y="322"/>
                  </a:cubicBezTo>
                  <a:cubicBezTo>
                    <a:pt x="870" y="322"/>
                    <a:pt x="868" y="322"/>
                    <a:pt x="866" y="321"/>
                  </a:cubicBezTo>
                  <a:cubicBezTo>
                    <a:pt x="856" y="317"/>
                    <a:pt x="850" y="321"/>
                    <a:pt x="845" y="330"/>
                  </a:cubicBezTo>
                  <a:cubicBezTo>
                    <a:pt x="837" y="338"/>
                    <a:pt x="829" y="346"/>
                    <a:pt x="821" y="354"/>
                  </a:cubicBezTo>
                  <a:cubicBezTo>
                    <a:pt x="817" y="357"/>
                    <a:pt x="814" y="361"/>
                    <a:pt x="811" y="365"/>
                  </a:cubicBezTo>
                  <a:cubicBezTo>
                    <a:pt x="804" y="372"/>
                    <a:pt x="796" y="379"/>
                    <a:pt x="789" y="386"/>
                  </a:cubicBezTo>
                  <a:cubicBezTo>
                    <a:pt x="786" y="389"/>
                    <a:pt x="783" y="392"/>
                    <a:pt x="780" y="395"/>
                  </a:cubicBezTo>
                  <a:cubicBezTo>
                    <a:pt x="771" y="403"/>
                    <a:pt x="762" y="412"/>
                    <a:pt x="754" y="421"/>
                  </a:cubicBezTo>
                  <a:cubicBezTo>
                    <a:pt x="752" y="423"/>
                    <a:pt x="750" y="425"/>
                    <a:pt x="748" y="426"/>
                  </a:cubicBezTo>
                  <a:cubicBezTo>
                    <a:pt x="739" y="435"/>
                    <a:pt x="730" y="443"/>
                    <a:pt x="722" y="451"/>
                  </a:cubicBezTo>
                  <a:cubicBezTo>
                    <a:pt x="719" y="454"/>
                    <a:pt x="716" y="457"/>
                    <a:pt x="713" y="460"/>
                  </a:cubicBezTo>
                  <a:cubicBezTo>
                    <a:pt x="704" y="468"/>
                    <a:pt x="694" y="476"/>
                    <a:pt x="687" y="486"/>
                  </a:cubicBezTo>
                  <a:cubicBezTo>
                    <a:pt x="685" y="487"/>
                    <a:pt x="684" y="488"/>
                    <a:pt x="683" y="489"/>
                  </a:cubicBezTo>
                  <a:cubicBezTo>
                    <a:pt x="672" y="489"/>
                    <a:pt x="661" y="489"/>
                    <a:pt x="650" y="489"/>
                  </a:cubicBezTo>
                  <a:cubicBezTo>
                    <a:pt x="639" y="489"/>
                    <a:pt x="629" y="489"/>
                    <a:pt x="618" y="489"/>
                  </a:cubicBezTo>
                  <a:cubicBezTo>
                    <a:pt x="603" y="501"/>
                    <a:pt x="592" y="518"/>
                    <a:pt x="578" y="531"/>
                  </a:cubicBezTo>
                  <a:cubicBezTo>
                    <a:pt x="575" y="535"/>
                    <a:pt x="576" y="539"/>
                    <a:pt x="576" y="543"/>
                  </a:cubicBezTo>
                  <a:cubicBezTo>
                    <a:pt x="576" y="587"/>
                    <a:pt x="576" y="631"/>
                    <a:pt x="576" y="678"/>
                  </a:cubicBezTo>
                  <a:cubicBezTo>
                    <a:pt x="584" y="670"/>
                    <a:pt x="590" y="662"/>
                    <a:pt x="598" y="656"/>
                  </a:cubicBezTo>
                  <a:cubicBezTo>
                    <a:pt x="612" y="646"/>
                    <a:pt x="616" y="632"/>
                    <a:pt x="613" y="616"/>
                  </a:cubicBezTo>
                  <a:cubicBezTo>
                    <a:pt x="613" y="608"/>
                    <a:pt x="613" y="600"/>
                    <a:pt x="613" y="591"/>
                  </a:cubicBezTo>
                  <a:cubicBezTo>
                    <a:pt x="614" y="587"/>
                    <a:pt x="612" y="584"/>
                    <a:pt x="607" y="584"/>
                  </a:cubicBezTo>
                  <a:cubicBezTo>
                    <a:pt x="597" y="578"/>
                    <a:pt x="590" y="570"/>
                    <a:pt x="588" y="559"/>
                  </a:cubicBezTo>
                  <a:cubicBezTo>
                    <a:pt x="582" y="537"/>
                    <a:pt x="592" y="523"/>
                    <a:pt x="618" y="516"/>
                  </a:cubicBezTo>
                  <a:cubicBezTo>
                    <a:pt x="644" y="515"/>
                    <a:pt x="660" y="536"/>
                    <a:pt x="659" y="559"/>
                  </a:cubicBezTo>
                  <a:cubicBezTo>
                    <a:pt x="666" y="551"/>
                    <a:pt x="672" y="543"/>
                    <a:pt x="683" y="542"/>
                  </a:cubicBezTo>
                  <a:cubicBezTo>
                    <a:pt x="694" y="542"/>
                    <a:pt x="704" y="542"/>
                    <a:pt x="713" y="549"/>
                  </a:cubicBezTo>
                  <a:cubicBezTo>
                    <a:pt x="731" y="568"/>
                    <a:pt x="731" y="584"/>
                    <a:pt x="715" y="605"/>
                  </a:cubicBezTo>
                  <a:cubicBezTo>
                    <a:pt x="705" y="611"/>
                    <a:pt x="694" y="616"/>
                    <a:pt x="681" y="611"/>
                  </a:cubicBezTo>
                  <a:cubicBezTo>
                    <a:pt x="677" y="610"/>
                    <a:pt x="676" y="612"/>
                    <a:pt x="674" y="614"/>
                  </a:cubicBezTo>
                  <a:cubicBezTo>
                    <a:pt x="644" y="645"/>
                    <a:pt x="614" y="676"/>
                    <a:pt x="584" y="706"/>
                  </a:cubicBezTo>
                  <a:cubicBezTo>
                    <a:pt x="578" y="712"/>
                    <a:pt x="575" y="719"/>
                    <a:pt x="576" y="728"/>
                  </a:cubicBezTo>
                  <a:cubicBezTo>
                    <a:pt x="577" y="734"/>
                    <a:pt x="576" y="740"/>
                    <a:pt x="576" y="746"/>
                  </a:cubicBezTo>
                  <a:cubicBezTo>
                    <a:pt x="576" y="757"/>
                    <a:pt x="576" y="768"/>
                    <a:pt x="576" y="778"/>
                  </a:cubicBezTo>
                  <a:cubicBezTo>
                    <a:pt x="555" y="799"/>
                    <a:pt x="534" y="820"/>
                    <a:pt x="513" y="841"/>
                  </a:cubicBezTo>
                  <a:cubicBezTo>
                    <a:pt x="508" y="845"/>
                    <a:pt x="510" y="847"/>
                    <a:pt x="514" y="851"/>
                  </a:cubicBezTo>
                  <a:cubicBezTo>
                    <a:pt x="524" y="861"/>
                    <a:pt x="534" y="872"/>
                    <a:pt x="545" y="882"/>
                  </a:cubicBezTo>
                  <a:cubicBezTo>
                    <a:pt x="549" y="886"/>
                    <a:pt x="551" y="890"/>
                    <a:pt x="551" y="895"/>
                  </a:cubicBezTo>
                  <a:cubicBezTo>
                    <a:pt x="550" y="930"/>
                    <a:pt x="551" y="965"/>
                    <a:pt x="551" y="1000"/>
                  </a:cubicBezTo>
                  <a:cubicBezTo>
                    <a:pt x="551" y="1006"/>
                    <a:pt x="549" y="1010"/>
                    <a:pt x="545" y="1013"/>
                  </a:cubicBezTo>
                  <a:cubicBezTo>
                    <a:pt x="537" y="1022"/>
                    <a:pt x="527" y="1028"/>
                    <a:pt x="520" y="1038"/>
                  </a:cubicBezTo>
                  <a:cubicBezTo>
                    <a:pt x="520" y="1038"/>
                    <a:pt x="520" y="1038"/>
                    <a:pt x="520" y="1038"/>
                  </a:cubicBezTo>
                  <a:cubicBezTo>
                    <a:pt x="519" y="1039"/>
                    <a:pt x="518" y="1040"/>
                    <a:pt x="517" y="1040"/>
                  </a:cubicBezTo>
                  <a:cubicBezTo>
                    <a:pt x="518" y="1041"/>
                    <a:pt x="519" y="1043"/>
                    <a:pt x="520" y="1044"/>
                  </a:cubicBezTo>
                  <a:cubicBezTo>
                    <a:pt x="528" y="1054"/>
                    <a:pt x="536" y="1063"/>
                    <a:pt x="546" y="1071"/>
                  </a:cubicBezTo>
                  <a:cubicBezTo>
                    <a:pt x="546" y="1074"/>
                    <a:pt x="548" y="1076"/>
                    <a:pt x="551" y="1075"/>
                  </a:cubicBezTo>
                  <a:cubicBezTo>
                    <a:pt x="583" y="1072"/>
                    <a:pt x="591" y="1077"/>
                    <a:pt x="600" y="1106"/>
                  </a:cubicBezTo>
                  <a:cubicBezTo>
                    <a:pt x="600" y="1117"/>
                    <a:pt x="596" y="1127"/>
                    <a:pt x="589" y="1136"/>
                  </a:cubicBezTo>
                  <a:cubicBezTo>
                    <a:pt x="588" y="1137"/>
                    <a:pt x="586" y="1138"/>
                    <a:pt x="585" y="1138"/>
                  </a:cubicBezTo>
                  <a:cubicBezTo>
                    <a:pt x="575" y="1145"/>
                    <a:pt x="565" y="1147"/>
                    <a:pt x="553" y="1144"/>
                  </a:cubicBezTo>
                  <a:cubicBezTo>
                    <a:pt x="549" y="1141"/>
                    <a:pt x="544" y="1139"/>
                    <a:pt x="540" y="1136"/>
                  </a:cubicBezTo>
                  <a:cubicBezTo>
                    <a:pt x="530" y="1126"/>
                    <a:pt x="526" y="1114"/>
                    <a:pt x="531" y="1100"/>
                  </a:cubicBezTo>
                  <a:cubicBezTo>
                    <a:pt x="532" y="1095"/>
                    <a:pt x="531" y="1092"/>
                    <a:pt x="528" y="1089"/>
                  </a:cubicBezTo>
                  <a:cubicBezTo>
                    <a:pt x="519" y="1081"/>
                    <a:pt x="511" y="1072"/>
                    <a:pt x="503" y="1064"/>
                  </a:cubicBezTo>
                  <a:cubicBezTo>
                    <a:pt x="502" y="1063"/>
                    <a:pt x="500" y="1060"/>
                    <a:pt x="497" y="1061"/>
                  </a:cubicBezTo>
                  <a:cubicBezTo>
                    <a:pt x="494" y="1062"/>
                    <a:pt x="494" y="1065"/>
                    <a:pt x="494" y="1068"/>
                  </a:cubicBezTo>
                  <a:cubicBezTo>
                    <a:pt x="494" y="1080"/>
                    <a:pt x="494" y="1092"/>
                    <a:pt x="494" y="1104"/>
                  </a:cubicBezTo>
                  <a:cubicBezTo>
                    <a:pt x="494" y="1115"/>
                    <a:pt x="494" y="1125"/>
                    <a:pt x="494" y="1136"/>
                  </a:cubicBezTo>
                  <a:cubicBezTo>
                    <a:pt x="488" y="1159"/>
                    <a:pt x="505" y="1172"/>
                    <a:pt x="516" y="1188"/>
                  </a:cubicBezTo>
                  <a:cubicBezTo>
                    <a:pt x="528" y="1206"/>
                    <a:pt x="543" y="1213"/>
                    <a:pt x="564" y="1210"/>
                  </a:cubicBezTo>
                  <a:cubicBezTo>
                    <a:pt x="571" y="1209"/>
                    <a:pt x="578" y="1210"/>
                    <a:pt x="585" y="1209"/>
                  </a:cubicBezTo>
                  <a:cubicBezTo>
                    <a:pt x="590" y="1210"/>
                    <a:pt x="595" y="1209"/>
                    <a:pt x="599" y="1210"/>
                  </a:cubicBezTo>
                  <a:cubicBezTo>
                    <a:pt x="615" y="1213"/>
                    <a:pt x="622" y="1203"/>
                    <a:pt x="631" y="1193"/>
                  </a:cubicBezTo>
                  <a:cubicBezTo>
                    <a:pt x="634" y="1191"/>
                    <a:pt x="632" y="1188"/>
                    <a:pt x="632" y="1186"/>
                  </a:cubicBezTo>
                  <a:cubicBezTo>
                    <a:pt x="630" y="1180"/>
                    <a:pt x="630" y="1174"/>
                    <a:pt x="629" y="1169"/>
                  </a:cubicBezTo>
                  <a:cubicBezTo>
                    <a:pt x="633" y="1142"/>
                    <a:pt x="659" y="1130"/>
                    <a:pt x="679" y="1139"/>
                  </a:cubicBezTo>
                  <a:cubicBezTo>
                    <a:pt x="691" y="1144"/>
                    <a:pt x="698" y="1154"/>
                    <a:pt x="701" y="1167"/>
                  </a:cubicBezTo>
                  <a:cubicBezTo>
                    <a:pt x="702" y="1180"/>
                    <a:pt x="697" y="1191"/>
                    <a:pt x="689" y="1201"/>
                  </a:cubicBezTo>
                  <a:cubicBezTo>
                    <a:pt x="689" y="1201"/>
                    <a:pt x="689" y="1201"/>
                    <a:pt x="689" y="1201"/>
                  </a:cubicBezTo>
                  <a:cubicBezTo>
                    <a:pt x="687" y="1201"/>
                    <a:pt x="687" y="1202"/>
                    <a:pt x="686" y="1203"/>
                  </a:cubicBezTo>
                  <a:cubicBezTo>
                    <a:pt x="684" y="1203"/>
                    <a:pt x="682" y="1203"/>
                    <a:pt x="680" y="1205"/>
                  </a:cubicBezTo>
                  <a:cubicBezTo>
                    <a:pt x="673" y="1207"/>
                    <a:pt x="666" y="1208"/>
                    <a:pt x="658" y="1208"/>
                  </a:cubicBezTo>
                  <a:cubicBezTo>
                    <a:pt x="649" y="1207"/>
                    <a:pt x="645" y="1215"/>
                    <a:pt x="641" y="1221"/>
                  </a:cubicBezTo>
                  <a:cubicBezTo>
                    <a:pt x="639" y="1224"/>
                    <a:pt x="645" y="1227"/>
                    <a:pt x="648" y="1230"/>
                  </a:cubicBezTo>
                  <a:cubicBezTo>
                    <a:pt x="653" y="1237"/>
                    <a:pt x="658" y="1240"/>
                    <a:pt x="668" y="1238"/>
                  </a:cubicBezTo>
                  <a:cubicBezTo>
                    <a:pt x="686" y="1235"/>
                    <a:pt x="699" y="1246"/>
                    <a:pt x="707" y="1266"/>
                  </a:cubicBezTo>
                  <a:cubicBezTo>
                    <a:pt x="708" y="1278"/>
                    <a:pt x="706" y="1289"/>
                    <a:pt x="698" y="1299"/>
                  </a:cubicBezTo>
                  <a:cubicBezTo>
                    <a:pt x="693" y="1302"/>
                    <a:pt x="687" y="1305"/>
                    <a:pt x="682" y="1309"/>
                  </a:cubicBezTo>
                  <a:cubicBezTo>
                    <a:pt x="671" y="1311"/>
                    <a:pt x="660" y="1309"/>
                    <a:pt x="650" y="1303"/>
                  </a:cubicBezTo>
                  <a:cubicBezTo>
                    <a:pt x="648" y="1302"/>
                    <a:pt x="646" y="1300"/>
                    <a:pt x="644" y="1299"/>
                  </a:cubicBezTo>
                  <a:cubicBezTo>
                    <a:pt x="637" y="1289"/>
                    <a:pt x="634" y="1278"/>
                    <a:pt x="635" y="1266"/>
                  </a:cubicBezTo>
                  <a:cubicBezTo>
                    <a:pt x="639" y="1262"/>
                    <a:pt x="638" y="1257"/>
                    <a:pt x="634" y="1254"/>
                  </a:cubicBezTo>
                  <a:cubicBezTo>
                    <a:pt x="628" y="1249"/>
                    <a:pt x="625" y="1243"/>
                    <a:pt x="618" y="1240"/>
                  </a:cubicBezTo>
                  <a:cubicBezTo>
                    <a:pt x="618" y="1240"/>
                    <a:pt x="618" y="1240"/>
                    <a:pt x="618" y="1240"/>
                  </a:cubicBezTo>
                  <a:cubicBezTo>
                    <a:pt x="618" y="1239"/>
                    <a:pt x="617" y="1238"/>
                    <a:pt x="616" y="1238"/>
                  </a:cubicBezTo>
                  <a:close/>
                  <a:moveTo>
                    <a:pt x="585" y="1657"/>
                  </a:moveTo>
                  <a:cubicBezTo>
                    <a:pt x="601" y="1644"/>
                    <a:pt x="601" y="1644"/>
                    <a:pt x="586" y="1630"/>
                  </a:cubicBezTo>
                  <a:cubicBezTo>
                    <a:pt x="584" y="1629"/>
                    <a:pt x="582" y="1628"/>
                    <a:pt x="581" y="1628"/>
                  </a:cubicBezTo>
                  <a:cubicBezTo>
                    <a:pt x="540" y="1628"/>
                    <a:pt x="500" y="1628"/>
                    <a:pt x="460" y="1628"/>
                  </a:cubicBezTo>
                  <a:cubicBezTo>
                    <a:pt x="459" y="1628"/>
                    <a:pt x="458" y="1628"/>
                    <a:pt x="457" y="1628"/>
                  </a:cubicBezTo>
                  <a:cubicBezTo>
                    <a:pt x="455" y="1627"/>
                    <a:pt x="453" y="1625"/>
                    <a:pt x="451" y="1624"/>
                  </a:cubicBezTo>
                  <a:cubicBezTo>
                    <a:pt x="441" y="1615"/>
                    <a:pt x="432" y="1606"/>
                    <a:pt x="423" y="1597"/>
                  </a:cubicBezTo>
                  <a:cubicBezTo>
                    <a:pt x="412" y="1594"/>
                    <a:pt x="401" y="1596"/>
                    <a:pt x="390" y="1596"/>
                  </a:cubicBezTo>
                  <a:cubicBezTo>
                    <a:pt x="379" y="1596"/>
                    <a:pt x="368" y="1596"/>
                    <a:pt x="358" y="1596"/>
                  </a:cubicBezTo>
                  <a:cubicBezTo>
                    <a:pt x="342" y="1597"/>
                    <a:pt x="337" y="1583"/>
                    <a:pt x="328" y="1575"/>
                  </a:cubicBezTo>
                  <a:cubicBezTo>
                    <a:pt x="322" y="1570"/>
                    <a:pt x="318" y="1563"/>
                    <a:pt x="312" y="1559"/>
                  </a:cubicBezTo>
                  <a:cubicBezTo>
                    <a:pt x="306" y="1551"/>
                    <a:pt x="300" y="1543"/>
                    <a:pt x="293" y="1537"/>
                  </a:cubicBezTo>
                  <a:cubicBezTo>
                    <a:pt x="289" y="1534"/>
                    <a:pt x="286" y="1530"/>
                    <a:pt x="282" y="1526"/>
                  </a:cubicBezTo>
                  <a:cubicBezTo>
                    <a:pt x="275" y="1518"/>
                    <a:pt x="269" y="1509"/>
                    <a:pt x="260" y="1503"/>
                  </a:cubicBezTo>
                  <a:cubicBezTo>
                    <a:pt x="257" y="1500"/>
                    <a:pt x="255" y="1497"/>
                    <a:pt x="252" y="1494"/>
                  </a:cubicBezTo>
                  <a:cubicBezTo>
                    <a:pt x="246" y="1488"/>
                    <a:pt x="247" y="1481"/>
                    <a:pt x="247" y="1474"/>
                  </a:cubicBezTo>
                  <a:cubicBezTo>
                    <a:pt x="247" y="1470"/>
                    <a:pt x="246" y="1465"/>
                    <a:pt x="246" y="1461"/>
                  </a:cubicBezTo>
                  <a:cubicBezTo>
                    <a:pt x="246" y="1450"/>
                    <a:pt x="246" y="1440"/>
                    <a:pt x="246" y="1429"/>
                  </a:cubicBezTo>
                  <a:cubicBezTo>
                    <a:pt x="251" y="1412"/>
                    <a:pt x="237" y="1405"/>
                    <a:pt x="228" y="1396"/>
                  </a:cubicBezTo>
                  <a:cubicBezTo>
                    <a:pt x="217" y="1385"/>
                    <a:pt x="206" y="1375"/>
                    <a:pt x="195" y="1364"/>
                  </a:cubicBezTo>
                  <a:cubicBezTo>
                    <a:pt x="185" y="1352"/>
                    <a:pt x="174" y="1342"/>
                    <a:pt x="163" y="1331"/>
                  </a:cubicBezTo>
                  <a:cubicBezTo>
                    <a:pt x="152" y="1320"/>
                    <a:pt x="142" y="1309"/>
                    <a:pt x="130" y="1299"/>
                  </a:cubicBezTo>
                  <a:cubicBezTo>
                    <a:pt x="120" y="1287"/>
                    <a:pt x="109" y="1277"/>
                    <a:pt x="98" y="1266"/>
                  </a:cubicBezTo>
                  <a:cubicBezTo>
                    <a:pt x="87" y="1256"/>
                    <a:pt x="76" y="1246"/>
                    <a:pt x="65" y="1235"/>
                  </a:cubicBezTo>
                  <a:cubicBezTo>
                    <a:pt x="53" y="1222"/>
                    <a:pt x="54" y="1223"/>
                    <a:pt x="40" y="1234"/>
                  </a:cubicBezTo>
                  <a:cubicBezTo>
                    <a:pt x="28" y="1244"/>
                    <a:pt x="24" y="1257"/>
                    <a:pt x="25" y="1271"/>
                  </a:cubicBezTo>
                  <a:cubicBezTo>
                    <a:pt x="25" y="1280"/>
                    <a:pt x="26" y="1290"/>
                    <a:pt x="26" y="1299"/>
                  </a:cubicBezTo>
                  <a:cubicBezTo>
                    <a:pt x="26" y="1310"/>
                    <a:pt x="25" y="1321"/>
                    <a:pt x="25" y="1332"/>
                  </a:cubicBezTo>
                  <a:cubicBezTo>
                    <a:pt x="25" y="1337"/>
                    <a:pt x="27" y="1340"/>
                    <a:pt x="30" y="1342"/>
                  </a:cubicBezTo>
                  <a:cubicBezTo>
                    <a:pt x="87" y="1399"/>
                    <a:pt x="144" y="1456"/>
                    <a:pt x="200" y="1513"/>
                  </a:cubicBezTo>
                  <a:cubicBezTo>
                    <a:pt x="229" y="1542"/>
                    <a:pt x="257" y="1571"/>
                    <a:pt x="286" y="1601"/>
                  </a:cubicBezTo>
                  <a:cubicBezTo>
                    <a:pt x="290" y="1605"/>
                    <a:pt x="294" y="1608"/>
                    <a:pt x="301" y="1605"/>
                  </a:cubicBezTo>
                  <a:cubicBezTo>
                    <a:pt x="309" y="1602"/>
                    <a:pt x="317" y="1607"/>
                    <a:pt x="325" y="1611"/>
                  </a:cubicBezTo>
                  <a:cubicBezTo>
                    <a:pt x="329" y="1615"/>
                    <a:pt x="333" y="1620"/>
                    <a:pt x="337" y="1624"/>
                  </a:cubicBezTo>
                  <a:cubicBezTo>
                    <a:pt x="341" y="1635"/>
                    <a:pt x="342" y="1645"/>
                    <a:pt x="338" y="1656"/>
                  </a:cubicBezTo>
                  <a:cubicBezTo>
                    <a:pt x="333" y="1661"/>
                    <a:pt x="329" y="1666"/>
                    <a:pt x="325" y="1671"/>
                  </a:cubicBezTo>
                  <a:cubicBezTo>
                    <a:pt x="315" y="1677"/>
                    <a:pt x="304" y="1677"/>
                    <a:pt x="293" y="1675"/>
                  </a:cubicBezTo>
                  <a:cubicBezTo>
                    <a:pt x="284" y="1671"/>
                    <a:pt x="278" y="1664"/>
                    <a:pt x="272" y="1656"/>
                  </a:cubicBezTo>
                  <a:cubicBezTo>
                    <a:pt x="271" y="1648"/>
                    <a:pt x="270" y="1639"/>
                    <a:pt x="273" y="1631"/>
                  </a:cubicBezTo>
                  <a:cubicBezTo>
                    <a:pt x="275" y="1624"/>
                    <a:pt x="269" y="1620"/>
                    <a:pt x="265" y="1616"/>
                  </a:cubicBezTo>
                  <a:cubicBezTo>
                    <a:pt x="245" y="1594"/>
                    <a:pt x="224" y="1573"/>
                    <a:pt x="203" y="1552"/>
                  </a:cubicBezTo>
                  <a:cubicBezTo>
                    <a:pt x="197" y="1546"/>
                    <a:pt x="193" y="1538"/>
                    <a:pt x="185" y="1535"/>
                  </a:cubicBezTo>
                  <a:cubicBezTo>
                    <a:pt x="184" y="1534"/>
                    <a:pt x="184" y="1534"/>
                    <a:pt x="183" y="1534"/>
                  </a:cubicBezTo>
                  <a:cubicBezTo>
                    <a:pt x="184" y="1534"/>
                    <a:pt x="184" y="1535"/>
                    <a:pt x="184" y="1535"/>
                  </a:cubicBezTo>
                  <a:cubicBezTo>
                    <a:pt x="184" y="1542"/>
                    <a:pt x="184" y="1549"/>
                    <a:pt x="184" y="1557"/>
                  </a:cubicBezTo>
                  <a:cubicBezTo>
                    <a:pt x="184" y="1566"/>
                    <a:pt x="184" y="1576"/>
                    <a:pt x="193" y="1582"/>
                  </a:cubicBezTo>
                  <a:cubicBezTo>
                    <a:pt x="195" y="1586"/>
                    <a:pt x="197" y="1588"/>
                    <a:pt x="202" y="1587"/>
                  </a:cubicBezTo>
                  <a:cubicBezTo>
                    <a:pt x="226" y="1581"/>
                    <a:pt x="246" y="1601"/>
                    <a:pt x="245" y="1624"/>
                  </a:cubicBezTo>
                  <a:cubicBezTo>
                    <a:pt x="242" y="1645"/>
                    <a:pt x="228" y="1658"/>
                    <a:pt x="209" y="1658"/>
                  </a:cubicBezTo>
                  <a:cubicBezTo>
                    <a:pt x="191" y="1658"/>
                    <a:pt x="178" y="1644"/>
                    <a:pt x="175" y="1624"/>
                  </a:cubicBezTo>
                  <a:cubicBezTo>
                    <a:pt x="181" y="1609"/>
                    <a:pt x="174" y="1597"/>
                    <a:pt x="163" y="1588"/>
                  </a:cubicBezTo>
                  <a:cubicBezTo>
                    <a:pt x="157" y="1583"/>
                    <a:pt x="158" y="1577"/>
                    <a:pt x="158" y="1570"/>
                  </a:cubicBezTo>
                  <a:cubicBezTo>
                    <a:pt x="158" y="1567"/>
                    <a:pt x="158" y="1563"/>
                    <a:pt x="158" y="1559"/>
                  </a:cubicBezTo>
                  <a:cubicBezTo>
                    <a:pt x="158" y="1548"/>
                    <a:pt x="158" y="1537"/>
                    <a:pt x="158" y="1526"/>
                  </a:cubicBezTo>
                  <a:cubicBezTo>
                    <a:pt x="160" y="1516"/>
                    <a:pt x="156" y="1510"/>
                    <a:pt x="148" y="1502"/>
                  </a:cubicBezTo>
                  <a:cubicBezTo>
                    <a:pt x="118" y="1473"/>
                    <a:pt x="90" y="1443"/>
                    <a:pt x="61" y="1412"/>
                  </a:cubicBezTo>
                  <a:cubicBezTo>
                    <a:pt x="56" y="1407"/>
                    <a:pt x="53" y="1407"/>
                    <a:pt x="48" y="1412"/>
                  </a:cubicBezTo>
                  <a:cubicBezTo>
                    <a:pt x="44" y="1418"/>
                    <a:pt x="39" y="1423"/>
                    <a:pt x="34" y="1429"/>
                  </a:cubicBezTo>
                  <a:cubicBezTo>
                    <a:pt x="27" y="1434"/>
                    <a:pt x="26" y="1441"/>
                    <a:pt x="26" y="1449"/>
                  </a:cubicBezTo>
                  <a:cubicBezTo>
                    <a:pt x="25" y="1466"/>
                    <a:pt x="26" y="1483"/>
                    <a:pt x="26" y="1500"/>
                  </a:cubicBezTo>
                  <a:cubicBezTo>
                    <a:pt x="25" y="1512"/>
                    <a:pt x="29" y="1520"/>
                    <a:pt x="37" y="1526"/>
                  </a:cubicBezTo>
                  <a:cubicBezTo>
                    <a:pt x="46" y="1536"/>
                    <a:pt x="56" y="1545"/>
                    <a:pt x="65" y="1555"/>
                  </a:cubicBezTo>
                  <a:cubicBezTo>
                    <a:pt x="66" y="1556"/>
                    <a:pt x="68" y="1558"/>
                    <a:pt x="69" y="1559"/>
                  </a:cubicBezTo>
                  <a:cubicBezTo>
                    <a:pt x="71" y="1561"/>
                    <a:pt x="73" y="1563"/>
                    <a:pt x="74" y="1565"/>
                  </a:cubicBezTo>
                  <a:cubicBezTo>
                    <a:pt x="79" y="1575"/>
                    <a:pt x="87" y="1577"/>
                    <a:pt x="98" y="1572"/>
                  </a:cubicBezTo>
                  <a:cubicBezTo>
                    <a:pt x="126" y="1581"/>
                    <a:pt x="133" y="1591"/>
                    <a:pt x="130" y="1624"/>
                  </a:cubicBezTo>
                  <a:cubicBezTo>
                    <a:pt x="130" y="1624"/>
                    <a:pt x="130" y="1624"/>
                    <a:pt x="130" y="1624"/>
                  </a:cubicBezTo>
                  <a:cubicBezTo>
                    <a:pt x="122" y="1635"/>
                    <a:pt x="112" y="1644"/>
                    <a:pt x="98" y="1646"/>
                  </a:cubicBezTo>
                  <a:cubicBezTo>
                    <a:pt x="85" y="1645"/>
                    <a:pt x="74" y="1639"/>
                    <a:pt x="65" y="1630"/>
                  </a:cubicBezTo>
                  <a:cubicBezTo>
                    <a:pt x="65" y="1628"/>
                    <a:pt x="64" y="1626"/>
                    <a:pt x="63" y="1624"/>
                  </a:cubicBezTo>
                  <a:cubicBezTo>
                    <a:pt x="60" y="1616"/>
                    <a:pt x="59" y="1608"/>
                    <a:pt x="62" y="1600"/>
                  </a:cubicBezTo>
                  <a:cubicBezTo>
                    <a:pt x="64" y="1595"/>
                    <a:pt x="63" y="1592"/>
                    <a:pt x="60" y="1589"/>
                  </a:cubicBezTo>
                  <a:cubicBezTo>
                    <a:pt x="51" y="1578"/>
                    <a:pt x="51" y="1579"/>
                    <a:pt x="41" y="1588"/>
                  </a:cubicBezTo>
                  <a:cubicBezTo>
                    <a:pt x="26" y="1602"/>
                    <a:pt x="24" y="1618"/>
                    <a:pt x="26" y="1636"/>
                  </a:cubicBezTo>
                  <a:cubicBezTo>
                    <a:pt x="26" y="1643"/>
                    <a:pt x="26" y="1649"/>
                    <a:pt x="26" y="1656"/>
                  </a:cubicBezTo>
                  <a:cubicBezTo>
                    <a:pt x="24" y="1674"/>
                    <a:pt x="26" y="1691"/>
                    <a:pt x="26" y="1709"/>
                  </a:cubicBezTo>
                  <a:cubicBezTo>
                    <a:pt x="26" y="1714"/>
                    <a:pt x="32" y="1718"/>
                    <a:pt x="36" y="1722"/>
                  </a:cubicBezTo>
                  <a:cubicBezTo>
                    <a:pt x="44" y="1732"/>
                    <a:pt x="53" y="1741"/>
                    <a:pt x="62" y="1750"/>
                  </a:cubicBezTo>
                  <a:cubicBezTo>
                    <a:pt x="63" y="1751"/>
                    <a:pt x="65" y="1752"/>
                    <a:pt x="66" y="1754"/>
                  </a:cubicBezTo>
                  <a:cubicBezTo>
                    <a:pt x="74" y="1763"/>
                    <a:pt x="83" y="1773"/>
                    <a:pt x="91" y="1783"/>
                  </a:cubicBezTo>
                  <a:cubicBezTo>
                    <a:pt x="93" y="1785"/>
                    <a:pt x="95" y="1786"/>
                    <a:pt x="98" y="1786"/>
                  </a:cubicBezTo>
                  <a:cubicBezTo>
                    <a:pt x="100" y="1787"/>
                    <a:pt x="102" y="1788"/>
                    <a:pt x="104" y="1789"/>
                  </a:cubicBezTo>
                  <a:cubicBezTo>
                    <a:pt x="112" y="1798"/>
                    <a:pt x="121" y="1807"/>
                    <a:pt x="130" y="1815"/>
                  </a:cubicBezTo>
                  <a:cubicBezTo>
                    <a:pt x="131" y="1816"/>
                    <a:pt x="133" y="1818"/>
                    <a:pt x="134" y="1819"/>
                  </a:cubicBezTo>
                  <a:cubicBezTo>
                    <a:pt x="144" y="1829"/>
                    <a:pt x="152" y="1840"/>
                    <a:pt x="163" y="1849"/>
                  </a:cubicBezTo>
                  <a:cubicBezTo>
                    <a:pt x="163" y="1850"/>
                    <a:pt x="164" y="1851"/>
                    <a:pt x="165" y="1851"/>
                  </a:cubicBezTo>
                  <a:cubicBezTo>
                    <a:pt x="169" y="1856"/>
                    <a:pt x="174" y="1860"/>
                    <a:pt x="178" y="1866"/>
                  </a:cubicBezTo>
                  <a:cubicBezTo>
                    <a:pt x="183" y="1872"/>
                    <a:pt x="188" y="1874"/>
                    <a:pt x="195" y="1870"/>
                  </a:cubicBezTo>
                  <a:cubicBezTo>
                    <a:pt x="208" y="1871"/>
                    <a:pt x="218" y="1875"/>
                    <a:pt x="227" y="1884"/>
                  </a:cubicBezTo>
                  <a:cubicBezTo>
                    <a:pt x="234" y="1895"/>
                    <a:pt x="236" y="1906"/>
                    <a:pt x="234" y="1919"/>
                  </a:cubicBezTo>
                  <a:cubicBezTo>
                    <a:pt x="229" y="1926"/>
                    <a:pt x="225" y="1934"/>
                    <a:pt x="218" y="1939"/>
                  </a:cubicBezTo>
                  <a:cubicBezTo>
                    <a:pt x="215" y="1940"/>
                    <a:pt x="215" y="1943"/>
                    <a:pt x="215" y="1946"/>
                  </a:cubicBezTo>
                  <a:cubicBezTo>
                    <a:pt x="215" y="1958"/>
                    <a:pt x="215" y="1970"/>
                    <a:pt x="215" y="1981"/>
                  </a:cubicBezTo>
                  <a:cubicBezTo>
                    <a:pt x="215" y="1992"/>
                    <a:pt x="215" y="2003"/>
                    <a:pt x="215" y="2014"/>
                  </a:cubicBezTo>
                  <a:cubicBezTo>
                    <a:pt x="212" y="2031"/>
                    <a:pt x="218" y="2044"/>
                    <a:pt x="230" y="2057"/>
                  </a:cubicBezTo>
                  <a:cubicBezTo>
                    <a:pt x="249" y="2075"/>
                    <a:pt x="266" y="2094"/>
                    <a:pt x="283" y="2113"/>
                  </a:cubicBezTo>
                  <a:cubicBezTo>
                    <a:pt x="287" y="2118"/>
                    <a:pt x="292" y="2121"/>
                    <a:pt x="299" y="2121"/>
                  </a:cubicBezTo>
                  <a:cubicBezTo>
                    <a:pt x="308" y="2120"/>
                    <a:pt x="317" y="2120"/>
                    <a:pt x="325" y="2120"/>
                  </a:cubicBezTo>
                  <a:cubicBezTo>
                    <a:pt x="329" y="2123"/>
                    <a:pt x="333" y="2122"/>
                    <a:pt x="336" y="2122"/>
                  </a:cubicBezTo>
                  <a:cubicBezTo>
                    <a:pt x="344" y="2121"/>
                    <a:pt x="350" y="2123"/>
                    <a:pt x="356" y="2129"/>
                  </a:cubicBezTo>
                  <a:cubicBezTo>
                    <a:pt x="379" y="2153"/>
                    <a:pt x="403" y="2177"/>
                    <a:pt x="427" y="2200"/>
                  </a:cubicBezTo>
                  <a:cubicBezTo>
                    <a:pt x="435" y="2208"/>
                    <a:pt x="446" y="2203"/>
                    <a:pt x="455" y="2203"/>
                  </a:cubicBezTo>
                  <a:cubicBezTo>
                    <a:pt x="466" y="2203"/>
                    <a:pt x="477" y="2203"/>
                    <a:pt x="488" y="2203"/>
                  </a:cubicBezTo>
                  <a:cubicBezTo>
                    <a:pt x="497" y="2203"/>
                    <a:pt x="506" y="2203"/>
                    <a:pt x="518" y="2203"/>
                  </a:cubicBezTo>
                  <a:cubicBezTo>
                    <a:pt x="504" y="2189"/>
                    <a:pt x="492" y="2176"/>
                    <a:pt x="479" y="2165"/>
                  </a:cubicBezTo>
                  <a:cubicBezTo>
                    <a:pt x="473" y="2160"/>
                    <a:pt x="463" y="2165"/>
                    <a:pt x="455" y="2164"/>
                  </a:cubicBezTo>
                  <a:cubicBezTo>
                    <a:pt x="435" y="2156"/>
                    <a:pt x="426" y="2145"/>
                    <a:pt x="426" y="2128"/>
                  </a:cubicBezTo>
                  <a:cubicBezTo>
                    <a:pt x="426" y="2111"/>
                    <a:pt x="435" y="2100"/>
                    <a:pt x="455" y="2092"/>
                  </a:cubicBezTo>
                  <a:cubicBezTo>
                    <a:pt x="468" y="2091"/>
                    <a:pt x="478" y="2094"/>
                    <a:pt x="488" y="2103"/>
                  </a:cubicBezTo>
                  <a:cubicBezTo>
                    <a:pt x="490" y="2106"/>
                    <a:pt x="493" y="2109"/>
                    <a:pt x="496" y="2112"/>
                  </a:cubicBezTo>
                  <a:cubicBezTo>
                    <a:pt x="499" y="2122"/>
                    <a:pt x="499" y="2132"/>
                    <a:pt x="497" y="2142"/>
                  </a:cubicBezTo>
                  <a:cubicBezTo>
                    <a:pt x="497" y="2143"/>
                    <a:pt x="497" y="2144"/>
                    <a:pt x="498" y="2144"/>
                  </a:cubicBezTo>
                  <a:cubicBezTo>
                    <a:pt x="498" y="2144"/>
                    <a:pt x="498" y="2144"/>
                    <a:pt x="498" y="2144"/>
                  </a:cubicBezTo>
                  <a:cubicBezTo>
                    <a:pt x="503" y="2153"/>
                    <a:pt x="511" y="2159"/>
                    <a:pt x="518" y="2166"/>
                  </a:cubicBezTo>
                  <a:cubicBezTo>
                    <a:pt x="522" y="2171"/>
                    <a:pt x="526" y="2175"/>
                    <a:pt x="531" y="2179"/>
                  </a:cubicBezTo>
                  <a:cubicBezTo>
                    <a:pt x="538" y="2186"/>
                    <a:pt x="545" y="2193"/>
                    <a:pt x="553" y="2200"/>
                  </a:cubicBezTo>
                  <a:cubicBezTo>
                    <a:pt x="556" y="2205"/>
                    <a:pt x="559" y="2208"/>
                    <a:pt x="563" y="2211"/>
                  </a:cubicBezTo>
                  <a:cubicBezTo>
                    <a:pt x="570" y="2218"/>
                    <a:pt x="576" y="2224"/>
                    <a:pt x="583" y="2231"/>
                  </a:cubicBezTo>
                  <a:cubicBezTo>
                    <a:pt x="592" y="2244"/>
                    <a:pt x="603" y="2250"/>
                    <a:pt x="620" y="2248"/>
                  </a:cubicBezTo>
                  <a:cubicBezTo>
                    <a:pt x="634" y="2247"/>
                    <a:pt x="649" y="2248"/>
                    <a:pt x="664" y="2248"/>
                  </a:cubicBezTo>
                  <a:cubicBezTo>
                    <a:pt x="660" y="2241"/>
                    <a:pt x="655" y="2237"/>
                    <a:pt x="650" y="2233"/>
                  </a:cubicBezTo>
                  <a:cubicBezTo>
                    <a:pt x="617" y="2200"/>
                    <a:pt x="585" y="2167"/>
                    <a:pt x="552" y="2134"/>
                  </a:cubicBezTo>
                  <a:cubicBezTo>
                    <a:pt x="495" y="2077"/>
                    <a:pt x="438" y="2020"/>
                    <a:pt x="381" y="1963"/>
                  </a:cubicBezTo>
                  <a:cubicBezTo>
                    <a:pt x="375" y="1957"/>
                    <a:pt x="371" y="1956"/>
                    <a:pt x="366" y="1963"/>
                  </a:cubicBezTo>
                  <a:cubicBezTo>
                    <a:pt x="365" y="1965"/>
                    <a:pt x="362" y="1967"/>
                    <a:pt x="360" y="1969"/>
                  </a:cubicBezTo>
                  <a:cubicBezTo>
                    <a:pt x="351" y="1978"/>
                    <a:pt x="339" y="1986"/>
                    <a:pt x="346" y="2002"/>
                  </a:cubicBezTo>
                  <a:cubicBezTo>
                    <a:pt x="348" y="2005"/>
                    <a:pt x="345" y="2010"/>
                    <a:pt x="345" y="2014"/>
                  </a:cubicBezTo>
                  <a:cubicBezTo>
                    <a:pt x="341" y="2022"/>
                    <a:pt x="334" y="2028"/>
                    <a:pt x="327" y="2034"/>
                  </a:cubicBezTo>
                  <a:cubicBezTo>
                    <a:pt x="316" y="2039"/>
                    <a:pt x="304" y="2038"/>
                    <a:pt x="293" y="2033"/>
                  </a:cubicBezTo>
                  <a:cubicBezTo>
                    <a:pt x="286" y="2028"/>
                    <a:pt x="280" y="2022"/>
                    <a:pt x="277" y="2014"/>
                  </a:cubicBezTo>
                  <a:cubicBezTo>
                    <a:pt x="273" y="2002"/>
                    <a:pt x="275" y="1992"/>
                    <a:pt x="280" y="1982"/>
                  </a:cubicBezTo>
                  <a:cubicBezTo>
                    <a:pt x="285" y="1977"/>
                    <a:pt x="290" y="1972"/>
                    <a:pt x="295" y="1969"/>
                  </a:cubicBezTo>
                  <a:cubicBezTo>
                    <a:pt x="305" y="1965"/>
                    <a:pt x="315" y="1965"/>
                    <a:pt x="326" y="1967"/>
                  </a:cubicBezTo>
                  <a:cubicBezTo>
                    <a:pt x="335" y="1964"/>
                    <a:pt x="340" y="1955"/>
                    <a:pt x="347" y="1949"/>
                  </a:cubicBezTo>
                  <a:cubicBezTo>
                    <a:pt x="363" y="1940"/>
                    <a:pt x="368" y="1926"/>
                    <a:pt x="367" y="1908"/>
                  </a:cubicBezTo>
                  <a:cubicBezTo>
                    <a:pt x="365" y="1886"/>
                    <a:pt x="366" y="1864"/>
                    <a:pt x="366" y="1842"/>
                  </a:cubicBezTo>
                  <a:cubicBezTo>
                    <a:pt x="367" y="1836"/>
                    <a:pt x="365" y="1832"/>
                    <a:pt x="360" y="1830"/>
                  </a:cubicBezTo>
                  <a:cubicBezTo>
                    <a:pt x="356" y="1825"/>
                    <a:pt x="351" y="1821"/>
                    <a:pt x="347" y="1817"/>
                  </a:cubicBezTo>
                  <a:cubicBezTo>
                    <a:pt x="340" y="1811"/>
                    <a:pt x="334" y="1805"/>
                    <a:pt x="328" y="1799"/>
                  </a:cubicBezTo>
                  <a:cubicBezTo>
                    <a:pt x="323" y="1794"/>
                    <a:pt x="317" y="1790"/>
                    <a:pt x="313" y="1784"/>
                  </a:cubicBezTo>
                  <a:cubicBezTo>
                    <a:pt x="299" y="1766"/>
                    <a:pt x="280" y="1765"/>
                    <a:pt x="260" y="1767"/>
                  </a:cubicBezTo>
                  <a:cubicBezTo>
                    <a:pt x="254" y="1767"/>
                    <a:pt x="248" y="1767"/>
                    <a:pt x="242" y="1767"/>
                  </a:cubicBezTo>
                  <a:cubicBezTo>
                    <a:pt x="229" y="1767"/>
                    <a:pt x="223" y="1773"/>
                    <a:pt x="226" y="1786"/>
                  </a:cubicBezTo>
                  <a:cubicBezTo>
                    <a:pt x="226" y="1788"/>
                    <a:pt x="226" y="1789"/>
                    <a:pt x="226" y="1791"/>
                  </a:cubicBezTo>
                  <a:cubicBezTo>
                    <a:pt x="226" y="1810"/>
                    <a:pt x="216" y="1823"/>
                    <a:pt x="197" y="1828"/>
                  </a:cubicBezTo>
                  <a:cubicBezTo>
                    <a:pt x="185" y="1829"/>
                    <a:pt x="173" y="1826"/>
                    <a:pt x="164" y="1818"/>
                  </a:cubicBezTo>
                  <a:cubicBezTo>
                    <a:pt x="156" y="1809"/>
                    <a:pt x="153" y="1798"/>
                    <a:pt x="154" y="1786"/>
                  </a:cubicBezTo>
                  <a:cubicBezTo>
                    <a:pt x="157" y="1780"/>
                    <a:pt x="160" y="1774"/>
                    <a:pt x="163" y="1769"/>
                  </a:cubicBezTo>
                  <a:cubicBezTo>
                    <a:pt x="173" y="1760"/>
                    <a:pt x="185" y="1753"/>
                    <a:pt x="200" y="1758"/>
                  </a:cubicBezTo>
                  <a:cubicBezTo>
                    <a:pt x="203" y="1759"/>
                    <a:pt x="206" y="1758"/>
                    <a:pt x="207" y="1755"/>
                  </a:cubicBezTo>
                  <a:cubicBezTo>
                    <a:pt x="209" y="1752"/>
                    <a:pt x="206" y="1751"/>
                    <a:pt x="205" y="1749"/>
                  </a:cubicBezTo>
                  <a:cubicBezTo>
                    <a:pt x="202" y="1746"/>
                    <a:pt x="198" y="1743"/>
                    <a:pt x="195" y="1740"/>
                  </a:cubicBezTo>
                  <a:cubicBezTo>
                    <a:pt x="188" y="1728"/>
                    <a:pt x="177" y="1723"/>
                    <a:pt x="163" y="1728"/>
                  </a:cubicBezTo>
                  <a:cubicBezTo>
                    <a:pt x="137" y="1721"/>
                    <a:pt x="132" y="1715"/>
                    <a:pt x="129" y="1689"/>
                  </a:cubicBezTo>
                  <a:cubicBezTo>
                    <a:pt x="132" y="1669"/>
                    <a:pt x="142" y="1659"/>
                    <a:pt x="163" y="1655"/>
                  </a:cubicBezTo>
                  <a:cubicBezTo>
                    <a:pt x="186" y="1658"/>
                    <a:pt x="199" y="1669"/>
                    <a:pt x="202" y="1689"/>
                  </a:cubicBezTo>
                  <a:cubicBezTo>
                    <a:pt x="197" y="1702"/>
                    <a:pt x="200" y="1712"/>
                    <a:pt x="212" y="1719"/>
                  </a:cubicBezTo>
                  <a:cubicBezTo>
                    <a:pt x="213" y="1720"/>
                    <a:pt x="214" y="1722"/>
                    <a:pt x="215" y="1723"/>
                  </a:cubicBezTo>
                  <a:cubicBezTo>
                    <a:pt x="226" y="1739"/>
                    <a:pt x="241" y="1745"/>
                    <a:pt x="260" y="1741"/>
                  </a:cubicBezTo>
                  <a:cubicBezTo>
                    <a:pt x="271" y="1741"/>
                    <a:pt x="282" y="1741"/>
                    <a:pt x="293" y="1741"/>
                  </a:cubicBezTo>
                  <a:cubicBezTo>
                    <a:pt x="302" y="1740"/>
                    <a:pt x="308" y="1744"/>
                    <a:pt x="314" y="1750"/>
                  </a:cubicBezTo>
                  <a:cubicBezTo>
                    <a:pt x="333" y="1770"/>
                    <a:pt x="353" y="1790"/>
                    <a:pt x="371" y="1810"/>
                  </a:cubicBezTo>
                  <a:cubicBezTo>
                    <a:pt x="377" y="1816"/>
                    <a:pt x="382" y="1818"/>
                    <a:pt x="390" y="1817"/>
                  </a:cubicBezTo>
                  <a:cubicBezTo>
                    <a:pt x="401" y="1817"/>
                    <a:pt x="412" y="1817"/>
                    <a:pt x="423" y="1817"/>
                  </a:cubicBezTo>
                  <a:cubicBezTo>
                    <a:pt x="434" y="1817"/>
                    <a:pt x="444" y="1817"/>
                    <a:pt x="455" y="1817"/>
                  </a:cubicBezTo>
                  <a:cubicBezTo>
                    <a:pt x="466" y="1818"/>
                    <a:pt x="477" y="1815"/>
                    <a:pt x="487" y="1819"/>
                  </a:cubicBezTo>
                  <a:cubicBezTo>
                    <a:pt x="497" y="1830"/>
                    <a:pt x="507" y="1840"/>
                    <a:pt x="518" y="1849"/>
                  </a:cubicBezTo>
                  <a:cubicBezTo>
                    <a:pt x="519" y="1851"/>
                    <a:pt x="521" y="1852"/>
                    <a:pt x="522" y="1854"/>
                  </a:cubicBezTo>
                  <a:cubicBezTo>
                    <a:pt x="530" y="1861"/>
                    <a:pt x="538" y="1869"/>
                    <a:pt x="545" y="1876"/>
                  </a:cubicBezTo>
                  <a:cubicBezTo>
                    <a:pt x="548" y="1879"/>
                    <a:pt x="551" y="1881"/>
                    <a:pt x="555" y="1880"/>
                  </a:cubicBezTo>
                  <a:cubicBezTo>
                    <a:pt x="564" y="1880"/>
                    <a:pt x="574" y="1880"/>
                    <a:pt x="583" y="1880"/>
                  </a:cubicBezTo>
                  <a:cubicBezTo>
                    <a:pt x="595" y="1882"/>
                    <a:pt x="608" y="1882"/>
                    <a:pt x="620" y="1880"/>
                  </a:cubicBezTo>
                  <a:cubicBezTo>
                    <a:pt x="629" y="1880"/>
                    <a:pt x="639" y="1880"/>
                    <a:pt x="648" y="1880"/>
                  </a:cubicBezTo>
                  <a:cubicBezTo>
                    <a:pt x="658" y="1883"/>
                    <a:pt x="668" y="1881"/>
                    <a:pt x="678" y="1881"/>
                  </a:cubicBezTo>
                  <a:cubicBezTo>
                    <a:pt x="682" y="1881"/>
                    <a:pt x="682" y="1879"/>
                    <a:pt x="683" y="1876"/>
                  </a:cubicBezTo>
                  <a:cubicBezTo>
                    <a:pt x="685" y="1863"/>
                    <a:pt x="681" y="1854"/>
                    <a:pt x="668" y="1851"/>
                  </a:cubicBezTo>
                  <a:cubicBezTo>
                    <a:pt x="660" y="1842"/>
                    <a:pt x="656" y="1831"/>
                    <a:pt x="656" y="1819"/>
                  </a:cubicBezTo>
                  <a:cubicBezTo>
                    <a:pt x="660" y="1801"/>
                    <a:pt x="671" y="1790"/>
                    <a:pt x="687" y="1788"/>
                  </a:cubicBezTo>
                  <a:cubicBezTo>
                    <a:pt x="705" y="1787"/>
                    <a:pt x="719" y="1796"/>
                    <a:pt x="726" y="1814"/>
                  </a:cubicBezTo>
                  <a:cubicBezTo>
                    <a:pt x="727" y="1816"/>
                    <a:pt x="728" y="1817"/>
                    <a:pt x="728" y="1819"/>
                  </a:cubicBezTo>
                  <a:cubicBezTo>
                    <a:pt x="730" y="1831"/>
                    <a:pt x="726" y="1842"/>
                    <a:pt x="718" y="1851"/>
                  </a:cubicBezTo>
                  <a:cubicBezTo>
                    <a:pt x="717" y="1853"/>
                    <a:pt x="716" y="1854"/>
                    <a:pt x="715" y="1855"/>
                  </a:cubicBezTo>
                  <a:cubicBezTo>
                    <a:pt x="710" y="1857"/>
                    <a:pt x="708" y="1860"/>
                    <a:pt x="709" y="1865"/>
                  </a:cubicBezTo>
                  <a:cubicBezTo>
                    <a:pt x="709" y="1872"/>
                    <a:pt x="709" y="1879"/>
                    <a:pt x="709" y="1885"/>
                  </a:cubicBezTo>
                  <a:cubicBezTo>
                    <a:pt x="708" y="1890"/>
                    <a:pt x="710" y="1893"/>
                    <a:pt x="713" y="1896"/>
                  </a:cubicBezTo>
                  <a:cubicBezTo>
                    <a:pt x="735" y="1918"/>
                    <a:pt x="757" y="1941"/>
                    <a:pt x="779" y="1964"/>
                  </a:cubicBezTo>
                  <a:cubicBezTo>
                    <a:pt x="784" y="1969"/>
                    <a:pt x="789" y="1974"/>
                    <a:pt x="797" y="1973"/>
                  </a:cubicBezTo>
                  <a:cubicBezTo>
                    <a:pt x="803" y="1972"/>
                    <a:pt x="807" y="1976"/>
                    <a:pt x="812" y="1978"/>
                  </a:cubicBezTo>
                  <a:cubicBezTo>
                    <a:pt x="814" y="1979"/>
                    <a:pt x="815" y="1980"/>
                    <a:pt x="817" y="1982"/>
                  </a:cubicBezTo>
                  <a:cubicBezTo>
                    <a:pt x="825" y="1991"/>
                    <a:pt x="829" y="2002"/>
                    <a:pt x="828" y="2014"/>
                  </a:cubicBezTo>
                  <a:cubicBezTo>
                    <a:pt x="818" y="2046"/>
                    <a:pt x="788" y="2051"/>
                    <a:pt x="770" y="2037"/>
                  </a:cubicBezTo>
                  <a:cubicBezTo>
                    <a:pt x="762" y="2031"/>
                    <a:pt x="758" y="2023"/>
                    <a:pt x="756" y="2014"/>
                  </a:cubicBezTo>
                  <a:cubicBezTo>
                    <a:pt x="756" y="2006"/>
                    <a:pt x="755" y="1998"/>
                    <a:pt x="760" y="1991"/>
                  </a:cubicBezTo>
                  <a:cubicBezTo>
                    <a:pt x="762" y="1988"/>
                    <a:pt x="761" y="1985"/>
                    <a:pt x="759" y="1983"/>
                  </a:cubicBezTo>
                  <a:cubicBezTo>
                    <a:pt x="733" y="1958"/>
                    <a:pt x="709" y="1931"/>
                    <a:pt x="682" y="1908"/>
                  </a:cubicBezTo>
                  <a:cubicBezTo>
                    <a:pt x="682" y="1907"/>
                    <a:pt x="681" y="1908"/>
                    <a:pt x="681" y="1907"/>
                  </a:cubicBezTo>
                  <a:cubicBezTo>
                    <a:pt x="680" y="1907"/>
                    <a:pt x="679" y="1907"/>
                    <a:pt x="679" y="1907"/>
                  </a:cubicBezTo>
                  <a:cubicBezTo>
                    <a:pt x="676" y="1906"/>
                    <a:pt x="674" y="1906"/>
                    <a:pt x="672" y="1907"/>
                  </a:cubicBezTo>
                  <a:cubicBezTo>
                    <a:pt x="671" y="1906"/>
                    <a:pt x="671" y="1906"/>
                    <a:pt x="670" y="1907"/>
                  </a:cubicBezTo>
                  <a:cubicBezTo>
                    <a:pt x="668" y="1907"/>
                    <a:pt x="667" y="1907"/>
                    <a:pt x="665" y="1907"/>
                  </a:cubicBezTo>
                  <a:cubicBezTo>
                    <a:pt x="665" y="1906"/>
                    <a:pt x="664" y="1906"/>
                    <a:pt x="663" y="1907"/>
                  </a:cubicBezTo>
                  <a:cubicBezTo>
                    <a:pt x="662" y="1907"/>
                    <a:pt x="660" y="1907"/>
                    <a:pt x="659" y="1907"/>
                  </a:cubicBezTo>
                  <a:cubicBezTo>
                    <a:pt x="658" y="1906"/>
                    <a:pt x="658" y="1906"/>
                    <a:pt x="657" y="1907"/>
                  </a:cubicBezTo>
                  <a:cubicBezTo>
                    <a:pt x="655" y="1907"/>
                    <a:pt x="654" y="1907"/>
                    <a:pt x="652" y="1907"/>
                  </a:cubicBezTo>
                  <a:cubicBezTo>
                    <a:pt x="640" y="1906"/>
                    <a:pt x="628" y="1906"/>
                    <a:pt x="616" y="1907"/>
                  </a:cubicBezTo>
                  <a:cubicBezTo>
                    <a:pt x="606" y="1905"/>
                    <a:pt x="597" y="1905"/>
                    <a:pt x="587" y="1907"/>
                  </a:cubicBezTo>
                  <a:cubicBezTo>
                    <a:pt x="575" y="1906"/>
                    <a:pt x="563" y="1906"/>
                    <a:pt x="551" y="1907"/>
                  </a:cubicBezTo>
                  <a:cubicBezTo>
                    <a:pt x="536" y="1909"/>
                    <a:pt x="530" y="1895"/>
                    <a:pt x="520" y="1888"/>
                  </a:cubicBezTo>
                  <a:cubicBezTo>
                    <a:pt x="519" y="1887"/>
                    <a:pt x="517" y="1885"/>
                    <a:pt x="516" y="1884"/>
                  </a:cubicBezTo>
                  <a:cubicBezTo>
                    <a:pt x="506" y="1875"/>
                    <a:pt x="497" y="1866"/>
                    <a:pt x="488" y="1857"/>
                  </a:cubicBezTo>
                  <a:cubicBezTo>
                    <a:pt x="486" y="1855"/>
                    <a:pt x="484" y="1852"/>
                    <a:pt x="481" y="1851"/>
                  </a:cubicBezTo>
                  <a:cubicBezTo>
                    <a:pt x="478" y="1845"/>
                    <a:pt x="472" y="1843"/>
                    <a:pt x="464" y="1843"/>
                  </a:cubicBezTo>
                  <a:cubicBezTo>
                    <a:pt x="443" y="1843"/>
                    <a:pt x="422" y="1843"/>
                    <a:pt x="401" y="1843"/>
                  </a:cubicBezTo>
                  <a:cubicBezTo>
                    <a:pt x="394" y="1843"/>
                    <a:pt x="391" y="1845"/>
                    <a:pt x="393" y="1851"/>
                  </a:cubicBezTo>
                  <a:cubicBezTo>
                    <a:pt x="393" y="1862"/>
                    <a:pt x="393" y="1873"/>
                    <a:pt x="393" y="1884"/>
                  </a:cubicBezTo>
                  <a:cubicBezTo>
                    <a:pt x="393" y="1895"/>
                    <a:pt x="393" y="1906"/>
                    <a:pt x="393" y="1916"/>
                  </a:cubicBezTo>
                  <a:cubicBezTo>
                    <a:pt x="390" y="1927"/>
                    <a:pt x="395" y="1935"/>
                    <a:pt x="403" y="1943"/>
                  </a:cubicBezTo>
                  <a:cubicBezTo>
                    <a:pt x="461" y="2002"/>
                    <a:pt x="519" y="2061"/>
                    <a:pt x="577" y="2120"/>
                  </a:cubicBezTo>
                  <a:cubicBezTo>
                    <a:pt x="586" y="2129"/>
                    <a:pt x="593" y="2138"/>
                    <a:pt x="603" y="2146"/>
                  </a:cubicBezTo>
                  <a:cubicBezTo>
                    <a:pt x="606" y="2151"/>
                    <a:pt x="611" y="2155"/>
                    <a:pt x="616" y="2159"/>
                  </a:cubicBezTo>
                  <a:cubicBezTo>
                    <a:pt x="629" y="2173"/>
                    <a:pt x="643" y="2187"/>
                    <a:pt x="657" y="2202"/>
                  </a:cubicBezTo>
                  <a:cubicBezTo>
                    <a:pt x="669" y="2214"/>
                    <a:pt x="681" y="2226"/>
                    <a:pt x="693" y="2239"/>
                  </a:cubicBezTo>
                  <a:cubicBezTo>
                    <a:pt x="698" y="2245"/>
                    <a:pt x="704" y="2249"/>
                    <a:pt x="713" y="2248"/>
                  </a:cubicBezTo>
                  <a:cubicBezTo>
                    <a:pt x="727" y="2246"/>
                    <a:pt x="739" y="2250"/>
                    <a:pt x="748" y="2262"/>
                  </a:cubicBezTo>
                  <a:cubicBezTo>
                    <a:pt x="752" y="2267"/>
                    <a:pt x="758" y="2272"/>
                    <a:pt x="762" y="2278"/>
                  </a:cubicBezTo>
                  <a:cubicBezTo>
                    <a:pt x="774" y="2297"/>
                    <a:pt x="793" y="2292"/>
                    <a:pt x="811" y="2291"/>
                  </a:cubicBezTo>
                  <a:cubicBezTo>
                    <a:pt x="822" y="2293"/>
                    <a:pt x="834" y="2292"/>
                    <a:pt x="845" y="2292"/>
                  </a:cubicBezTo>
                  <a:cubicBezTo>
                    <a:pt x="874" y="2298"/>
                    <a:pt x="895" y="2285"/>
                    <a:pt x="913" y="2263"/>
                  </a:cubicBezTo>
                  <a:cubicBezTo>
                    <a:pt x="917" y="2261"/>
                    <a:pt x="917" y="2257"/>
                    <a:pt x="917" y="2253"/>
                  </a:cubicBezTo>
                  <a:cubicBezTo>
                    <a:pt x="917" y="2224"/>
                    <a:pt x="917" y="2194"/>
                    <a:pt x="917" y="2165"/>
                  </a:cubicBezTo>
                  <a:cubicBezTo>
                    <a:pt x="917" y="2158"/>
                    <a:pt x="903" y="2142"/>
                    <a:pt x="897" y="2141"/>
                  </a:cubicBezTo>
                  <a:cubicBezTo>
                    <a:pt x="894" y="2140"/>
                    <a:pt x="893" y="2142"/>
                    <a:pt x="891" y="2143"/>
                  </a:cubicBezTo>
                  <a:cubicBezTo>
                    <a:pt x="887" y="2148"/>
                    <a:pt x="882" y="2152"/>
                    <a:pt x="878" y="2157"/>
                  </a:cubicBezTo>
                  <a:cubicBezTo>
                    <a:pt x="871" y="2162"/>
                    <a:pt x="865" y="2168"/>
                    <a:pt x="861" y="2174"/>
                  </a:cubicBezTo>
                  <a:cubicBezTo>
                    <a:pt x="856" y="2178"/>
                    <a:pt x="851" y="2179"/>
                    <a:pt x="845" y="2179"/>
                  </a:cubicBezTo>
                  <a:cubicBezTo>
                    <a:pt x="834" y="2179"/>
                    <a:pt x="824" y="2179"/>
                    <a:pt x="813" y="2179"/>
                  </a:cubicBezTo>
                  <a:cubicBezTo>
                    <a:pt x="799" y="2181"/>
                    <a:pt x="791" y="2174"/>
                    <a:pt x="782" y="2165"/>
                  </a:cubicBezTo>
                  <a:cubicBezTo>
                    <a:pt x="762" y="2144"/>
                    <a:pt x="741" y="2124"/>
                    <a:pt x="721" y="2103"/>
                  </a:cubicBezTo>
                  <a:cubicBezTo>
                    <a:pt x="716" y="2098"/>
                    <a:pt x="711" y="2096"/>
                    <a:pt x="704" y="2096"/>
                  </a:cubicBezTo>
                  <a:cubicBezTo>
                    <a:pt x="697" y="2097"/>
                    <a:pt x="690" y="2096"/>
                    <a:pt x="683" y="2097"/>
                  </a:cubicBezTo>
                  <a:cubicBezTo>
                    <a:pt x="669" y="2094"/>
                    <a:pt x="658" y="2097"/>
                    <a:pt x="652" y="2111"/>
                  </a:cubicBezTo>
                  <a:cubicBezTo>
                    <a:pt x="651" y="2111"/>
                    <a:pt x="651" y="2111"/>
                    <a:pt x="650" y="2112"/>
                  </a:cubicBezTo>
                  <a:cubicBezTo>
                    <a:pt x="640" y="2119"/>
                    <a:pt x="630" y="2122"/>
                    <a:pt x="618" y="2119"/>
                  </a:cubicBezTo>
                  <a:cubicBezTo>
                    <a:pt x="613" y="2116"/>
                    <a:pt x="608" y="2114"/>
                    <a:pt x="603" y="2111"/>
                  </a:cubicBezTo>
                  <a:cubicBezTo>
                    <a:pt x="594" y="2102"/>
                    <a:pt x="590" y="2091"/>
                    <a:pt x="591" y="2079"/>
                  </a:cubicBezTo>
                  <a:cubicBezTo>
                    <a:pt x="599" y="2051"/>
                    <a:pt x="626" y="2039"/>
                    <a:pt x="647" y="2055"/>
                  </a:cubicBezTo>
                  <a:cubicBezTo>
                    <a:pt x="649" y="2056"/>
                    <a:pt x="651" y="2057"/>
                    <a:pt x="651" y="2058"/>
                  </a:cubicBezTo>
                  <a:cubicBezTo>
                    <a:pt x="659" y="2076"/>
                    <a:pt x="674" y="2069"/>
                    <a:pt x="688" y="2070"/>
                  </a:cubicBezTo>
                  <a:cubicBezTo>
                    <a:pt x="680" y="2062"/>
                    <a:pt x="672" y="2054"/>
                    <a:pt x="665" y="2047"/>
                  </a:cubicBezTo>
                  <a:cubicBezTo>
                    <a:pt x="661" y="2041"/>
                    <a:pt x="656" y="2036"/>
                    <a:pt x="650" y="2031"/>
                  </a:cubicBezTo>
                  <a:cubicBezTo>
                    <a:pt x="643" y="2017"/>
                    <a:pt x="630" y="2020"/>
                    <a:pt x="618" y="2021"/>
                  </a:cubicBezTo>
                  <a:cubicBezTo>
                    <a:pt x="610" y="2020"/>
                    <a:pt x="604" y="2020"/>
                    <a:pt x="599" y="2029"/>
                  </a:cubicBezTo>
                  <a:cubicBezTo>
                    <a:pt x="592" y="2041"/>
                    <a:pt x="580" y="2045"/>
                    <a:pt x="566" y="2043"/>
                  </a:cubicBezTo>
                  <a:cubicBezTo>
                    <a:pt x="549" y="2041"/>
                    <a:pt x="538" y="2031"/>
                    <a:pt x="534" y="2014"/>
                  </a:cubicBezTo>
                  <a:cubicBezTo>
                    <a:pt x="532" y="2001"/>
                    <a:pt x="537" y="1991"/>
                    <a:pt x="545" y="1982"/>
                  </a:cubicBezTo>
                  <a:cubicBezTo>
                    <a:pt x="547" y="1980"/>
                    <a:pt x="550" y="1978"/>
                    <a:pt x="553" y="1975"/>
                  </a:cubicBezTo>
                  <a:cubicBezTo>
                    <a:pt x="564" y="1972"/>
                    <a:pt x="574" y="1971"/>
                    <a:pt x="585" y="1975"/>
                  </a:cubicBezTo>
                  <a:cubicBezTo>
                    <a:pt x="591" y="1979"/>
                    <a:pt x="597" y="1983"/>
                    <a:pt x="600" y="1990"/>
                  </a:cubicBezTo>
                  <a:cubicBezTo>
                    <a:pt x="602" y="1995"/>
                    <a:pt x="605" y="1995"/>
                    <a:pt x="610" y="1995"/>
                  </a:cubicBezTo>
                  <a:cubicBezTo>
                    <a:pt x="623" y="1995"/>
                    <a:pt x="637" y="1994"/>
                    <a:pt x="650" y="1994"/>
                  </a:cubicBezTo>
                  <a:cubicBezTo>
                    <a:pt x="685" y="2029"/>
                    <a:pt x="720" y="2065"/>
                    <a:pt x="754" y="2100"/>
                  </a:cubicBezTo>
                  <a:cubicBezTo>
                    <a:pt x="770" y="2115"/>
                    <a:pt x="786" y="2131"/>
                    <a:pt x="801" y="2147"/>
                  </a:cubicBezTo>
                  <a:cubicBezTo>
                    <a:pt x="805" y="2151"/>
                    <a:pt x="810" y="2152"/>
                    <a:pt x="816" y="2153"/>
                  </a:cubicBezTo>
                  <a:cubicBezTo>
                    <a:pt x="836" y="2155"/>
                    <a:pt x="851" y="2150"/>
                    <a:pt x="864" y="2134"/>
                  </a:cubicBezTo>
                  <a:cubicBezTo>
                    <a:pt x="879" y="2116"/>
                    <a:pt x="897" y="2100"/>
                    <a:pt x="914" y="2085"/>
                  </a:cubicBezTo>
                  <a:cubicBezTo>
                    <a:pt x="921" y="2078"/>
                    <a:pt x="925" y="2071"/>
                    <a:pt x="924" y="2062"/>
                  </a:cubicBezTo>
                  <a:cubicBezTo>
                    <a:pt x="923" y="2057"/>
                    <a:pt x="923" y="2051"/>
                    <a:pt x="923" y="2046"/>
                  </a:cubicBezTo>
                  <a:cubicBezTo>
                    <a:pt x="923" y="2036"/>
                    <a:pt x="923" y="2025"/>
                    <a:pt x="923" y="2014"/>
                  </a:cubicBezTo>
                  <a:cubicBezTo>
                    <a:pt x="923" y="2003"/>
                    <a:pt x="923" y="1992"/>
                    <a:pt x="923" y="1981"/>
                  </a:cubicBezTo>
                  <a:cubicBezTo>
                    <a:pt x="923" y="1971"/>
                    <a:pt x="923" y="1960"/>
                    <a:pt x="923" y="1949"/>
                  </a:cubicBezTo>
                  <a:cubicBezTo>
                    <a:pt x="923" y="1916"/>
                    <a:pt x="923" y="1884"/>
                    <a:pt x="923" y="1851"/>
                  </a:cubicBezTo>
                  <a:cubicBezTo>
                    <a:pt x="923" y="1843"/>
                    <a:pt x="922" y="1835"/>
                    <a:pt x="924" y="1827"/>
                  </a:cubicBezTo>
                  <a:cubicBezTo>
                    <a:pt x="927" y="1808"/>
                    <a:pt x="920" y="1795"/>
                    <a:pt x="904" y="1786"/>
                  </a:cubicBezTo>
                  <a:cubicBezTo>
                    <a:pt x="896" y="1778"/>
                    <a:pt x="887" y="1770"/>
                    <a:pt x="878" y="1763"/>
                  </a:cubicBezTo>
                  <a:cubicBezTo>
                    <a:pt x="870" y="1751"/>
                    <a:pt x="860" y="1745"/>
                    <a:pt x="845" y="1747"/>
                  </a:cubicBezTo>
                  <a:cubicBezTo>
                    <a:pt x="834" y="1749"/>
                    <a:pt x="823" y="1748"/>
                    <a:pt x="813" y="1748"/>
                  </a:cubicBezTo>
                  <a:cubicBezTo>
                    <a:pt x="802" y="1748"/>
                    <a:pt x="791" y="1748"/>
                    <a:pt x="780" y="1748"/>
                  </a:cubicBezTo>
                  <a:cubicBezTo>
                    <a:pt x="769" y="1748"/>
                    <a:pt x="759" y="1748"/>
                    <a:pt x="748" y="1748"/>
                  </a:cubicBezTo>
                  <a:cubicBezTo>
                    <a:pt x="737" y="1748"/>
                    <a:pt x="726" y="1748"/>
                    <a:pt x="715" y="1748"/>
                  </a:cubicBezTo>
                  <a:cubicBezTo>
                    <a:pt x="704" y="1750"/>
                    <a:pt x="698" y="1742"/>
                    <a:pt x="691" y="1736"/>
                  </a:cubicBezTo>
                  <a:cubicBezTo>
                    <a:pt x="689" y="1733"/>
                    <a:pt x="686" y="1730"/>
                    <a:pt x="683" y="1728"/>
                  </a:cubicBezTo>
                  <a:cubicBezTo>
                    <a:pt x="681" y="1725"/>
                    <a:pt x="679" y="1723"/>
                    <a:pt x="676" y="1721"/>
                  </a:cubicBezTo>
                  <a:cubicBezTo>
                    <a:pt x="668" y="1712"/>
                    <a:pt x="660" y="1703"/>
                    <a:pt x="651" y="1695"/>
                  </a:cubicBezTo>
                  <a:cubicBezTo>
                    <a:pt x="648" y="1693"/>
                    <a:pt x="646" y="1691"/>
                    <a:pt x="644" y="1689"/>
                  </a:cubicBezTo>
                  <a:cubicBezTo>
                    <a:pt x="636" y="1681"/>
                    <a:pt x="628" y="1673"/>
                    <a:pt x="620" y="1665"/>
                  </a:cubicBezTo>
                  <a:cubicBezTo>
                    <a:pt x="620" y="1664"/>
                    <a:pt x="619" y="1662"/>
                    <a:pt x="617" y="1665"/>
                  </a:cubicBezTo>
                  <a:cubicBezTo>
                    <a:pt x="617" y="1665"/>
                    <a:pt x="617" y="1665"/>
                    <a:pt x="617" y="1665"/>
                  </a:cubicBezTo>
                  <a:cubicBezTo>
                    <a:pt x="609" y="1668"/>
                    <a:pt x="605" y="1676"/>
                    <a:pt x="598" y="1681"/>
                  </a:cubicBezTo>
                  <a:cubicBezTo>
                    <a:pt x="595" y="1684"/>
                    <a:pt x="598" y="1686"/>
                    <a:pt x="599" y="1689"/>
                  </a:cubicBezTo>
                  <a:cubicBezTo>
                    <a:pt x="602" y="1701"/>
                    <a:pt x="598" y="1711"/>
                    <a:pt x="591" y="1721"/>
                  </a:cubicBezTo>
                  <a:cubicBezTo>
                    <a:pt x="589" y="1723"/>
                    <a:pt x="587" y="1725"/>
                    <a:pt x="585" y="1727"/>
                  </a:cubicBezTo>
                  <a:cubicBezTo>
                    <a:pt x="575" y="1733"/>
                    <a:pt x="564" y="1736"/>
                    <a:pt x="553" y="1732"/>
                  </a:cubicBezTo>
                  <a:cubicBezTo>
                    <a:pt x="546" y="1730"/>
                    <a:pt x="541" y="1726"/>
                    <a:pt x="536" y="1721"/>
                  </a:cubicBezTo>
                  <a:cubicBezTo>
                    <a:pt x="529" y="1711"/>
                    <a:pt x="526" y="1701"/>
                    <a:pt x="528" y="1689"/>
                  </a:cubicBezTo>
                  <a:cubicBezTo>
                    <a:pt x="532" y="1676"/>
                    <a:pt x="541" y="1668"/>
                    <a:pt x="553" y="1663"/>
                  </a:cubicBezTo>
                  <a:cubicBezTo>
                    <a:pt x="560" y="1662"/>
                    <a:pt x="568" y="1661"/>
                    <a:pt x="575" y="1663"/>
                  </a:cubicBezTo>
                  <a:cubicBezTo>
                    <a:pt x="581" y="1665"/>
                    <a:pt x="583" y="1660"/>
                    <a:pt x="585" y="1657"/>
                  </a:cubicBezTo>
                  <a:cubicBezTo>
                    <a:pt x="585" y="1657"/>
                    <a:pt x="585" y="1657"/>
                    <a:pt x="585" y="1657"/>
                  </a:cubicBezTo>
                  <a:close/>
                  <a:moveTo>
                    <a:pt x="314" y="870"/>
                  </a:moveTo>
                  <a:cubicBezTo>
                    <a:pt x="305" y="867"/>
                    <a:pt x="298" y="860"/>
                    <a:pt x="293" y="853"/>
                  </a:cubicBezTo>
                  <a:cubicBezTo>
                    <a:pt x="292" y="850"/>
                    <a:pt x="291" y="847"/>
                    <a:pt x="290" y="844"/>
                  </a:cubicBezTo>
                  <a:cubicBezTo>
                    <a:pt x="286" y="818"/>
                    <a:pt x="298" y="803"/>
                    <a:pt x="325" y="800"/>
                  </a:cubicBezTo>
                  <a:cubicBezTo>
                    <a:pt x="357" y="806"/>
                    <a:pt x="367" y="825"/>
                    <a:pt x="357" y="859"/>
                  </a:cubicBezTo>
                  <a:cubicBezTo>
                    <a:pt x="366" y="850"/>
                    <a:pt x="377" y="845"/>
                    <a:pt x="390" y="845"/>
                  </a:cubicBezTo>
                  <a:cubicBezTo>
                    <a:pt x="393" y="845"/>
                    <a:pt x="396" y="846"/>
                    <a:pt x="399" y="846"/>
                  </a:cubicBezTo>
                  <a:cubicBezTo>
                    <a:pt x="407" y="851"/>
                    <a:pt x="415" y="857"/>
                    <a:pt x="420" y="866"/>
                  </a:cubicBezTo>
                  <a:cubicBezTo>
                    <a:pt x="421" y="869"/>
                    <a:pt x="422" y="873"/>
                    <a:pt x="423" y="876"/>
                  </a:cubicBezTo>
                  <a:cubicBezTo>
                    <a:pt x="422" y="901"/>
                    <a:pt x="414" y="911"/>
                    <a:pt x="390" y="917"/>
                  </a:cubicBezTo>
                  <a:cubicBezTo>
                    <a:pt x="376" y="911"/>
                    <a:pt x="368" y="920"/>
                    <a:pt x="360" y="929"/>
                  </a:cubicBezTo>
                  <a:cubicBezTo>
                    <a:pt x="323" y="970"/>
                    <a:pt x="282" y="1006"/>
                    <a:pt x="243" y="1045"/>
                  </a:cubicBezTo>
                  <a:cubicBezTo>
                    <a:pt x="238" y="1050"/>
                    <a:pt x="238" y="1053"/>
                    <a:pt x="243" y="1058"/>
                  </a:cubicBezTo>
                  <a:cubicBezTo>
                    <a:pt x="249" y="1062"/>
                    <a:pt x="252" y="1069"/>
                    <a:pt x="259" y="1072"/>
                  </a:cubicBezTo>
                  <a:cubicBezTo>
                    <a:pt x="273" y="1089"/>
                    <a:pt x="288" y="1104"/>
                    <a:pt x="303" y="1119"/>
                  </a:cubicBezTo>
                  <a:cubicBezTo>
                    <a:pt x="323" y="1139"/>
                    <a:pt x="342" y="1159"/>
                    <a:pt x="361" y="1179"/>
                  </a:cubicBezTo>
                  <a:cubicBezTo>
                    <a:pt x="369" y="1189"/>
                    <a:pt x="378" y="1192"/>
                    <a:pt x="390" y="1190"/>
                  </a:cubicBezTo>
                  <a:cubicBezTo>
                    <a:pt x="401" y="1190"/>
                    <a:pt x="412" y="1190"/>
                    <a:pt x="423" y="1190"/>
                  </a:cubicBezTo>
                  <a:cubicBezTo>
                    <a:pt x="436" y="1194"/>
                    <a:pt x="444" y="1185"/>
                    <a:pt x="453" y="1178"/>
                  </a:cubicBezTo>
                  <a:cubicBezTo>
                    <a:pt x="465" y="1170"/>
                    <a:pt x="469" y="1160"/>
                    <a:pt x="468" y="1146"/>
                  </a:cubicBezTo>
                  <a:cubicBezTo>
                    <a:pt x="467" y="1124"/>
                    <a:pt x="467" y="1101"/>
                    <a:pt x="468" y="1079"/>
                  </a:cubicBezTo>
                  <a:cubicBezTo>
                    <a:pt x="469" y="1068"/>
                    <a:pt x="466" y="1059"/>
                    <a:pt x="457" y="1052"/>
                  </a:cubicBezTo>
                  <a:cubicBezTo>
                    <a:pt x="452" y="1048"/>
                    <a:pt x="447" y="1043"/>
                    <a:pt x="442" y="1039"/>
                  </a:cubicBezTo>
                  <a:cubicBezTo>
                    <a:pt x="437" y="1032"/>
                    <a:pt x="430" y="1026"/>
                    <a:pt x="423" y="1021"/>
                  </a:cubicBezTo>
                  <a:cubicBezTo>
                    <a:pt x="417" y="1011"/>
                    <a:pt x="409" y="1007"/>
                    <a:pt x="397" y="1011"/>
                  </a:cubicBezTo>
                  <a:cubicBezTo>
                    <a:pt x="395" y="1013"/>
                    <a:pt x="391" y="1012"/>
                    <a:pt x="388" y="1012"/>
                  </a:cubicBezTo>
                  <a:cubicBezTo>
                    <a:pt x="366" y="1005"/>
                    <a:pt x="358" y="996"/>
                    <a:pt x="357" y="974"/>
                  </a:cubicBezTo>
                  <a:cubicBezTo>
                    <a:pt x="358" y="969"/>
                    <a:pt x="359" y="964"/>
                    <a:pt x="360" y="959"/>
                  </a:cubicBezTo>
                  <a:cubicBezTo>
                    <a:pt x="365" y="954"/>
                    <a:pt x="370" y="949"/>
                    <a:pt x="375" y="944"/>
                  </a:cubicBezTo>
                  <a:cubicBezTo>
                    <a:pt x="380" y="942"/>
                    <a:pt x="385" y="941"/>
                    <a:pt x="391" y="940"/>
                  </a:cubicBezTo>
                  <a:cubicBezTo>
                    <a:pt x="414" y="942"/>
                    <a:pt x="426" y="952"/>
                    <a:pt x="430" y="974"/>
                  </a:cubicBezTo>
                  <a:cubicBezTo>
                    <a:pt x="426" y="986"/>
                    <a:pt x="431" y="995"/>
                    <a:pt x="440" y="1003"/>
                  </a:cubicBezTo>
                  <a:cubicBezTo>
                    <a:pt x="452" y="1012"/>
                    <a:pt x="462" y="1023"/>
                    <a:pt x="472" y="1034"/>
                  </a:cubicBezTo>
                  <a:cubicBezTo>
                    <a:pt x="479" y="1041"/>
                    <a:pt x="483" y="1039"/>
                    <a:pt x="488" y="1032"/>
                  </a:cubicBezTo>
                  <a:cubicBezTo>
                    <a:pt x="497" y="1024"/>
                    <a:pt x="505" y="1015"/>
                    <a:pt x="514" y="1007"/>
                  </a:cubicBezTo>
                  <a:cubicBezTo>
                    <a:pt x="522" y="1003"/>
                    <a:pt x="525" y="997"/>
                    <a:pt x="525" y="989"/>
                  </a:cubicBezTo>
                  <a:cubicBezTo>
                    <a:pt x="524" y="973"/>
                    <a:pt x="526" y="957"/>
                    <a:pt x="524" y="941"/>
                  </a:cubicBezTo>
                  <a:cubicBezTo>
                    <a:pt x="525" y="929"/>
                    <a:pt x="525" y="918"/>
                    <a:pt x="525" y="906"/>
                  </a:cubicBezTo>
                  <a:cubicBezTo>
                    <a:pt x="525" y="901"/>
                    <a:pt x="524" y="897"/>
                    <a:pt x="520" y="894"/>
                  </a:cubicBezTo>
                  <a:cubicBezTo>
                    <a:pt x="495" y="870"/>
                    <a:pt x="470" y="847"/>
                    <a:pt x="446" y="822"/>
                  </a:cubicBezTo>
                  <a:cubicBezTo>
                    <a:pt x="439" y="815"/>
                    <a:pt x="432" y="811"/>
                    <a:pt x="423" y="816"/>
                  </a:cubicBezTo>
                  <a:cubicBezTo>
                    <a:pt x="395" y="815"/>
                    <a:pt x="382" y="802"/>
                    <a:pt x="382" y="774"/>
                  </a:cubicBezTo>
                  <a:cubicBezTo>
                    <a:pt x="389" y="752"/>
                    <a:pt x="399" y="745"/>
                    <a:pt x="423" y="744"/>
                  </a:cubicBezTo>
                  <a:cubicBezTo>
                    <a:pt x="428" y="745"/>
                    <a:pt x="433" y="747"/>
                    <a:pt x="438" y="748"/>
                  </a:cubicBezTo>
                  <a:cubicBezTo>
                    <a:pt x="443" y="753"/>
                    <a:pt x="447" y="759"/>
                    <a:pt x="452" y="764"/>
                  </a:cubicBezTo>
                  <a:cubicBezTo>
                    <a:pt x="457" y="768"/>
                    <a:pt x="454" y="774"/>
                    <a:pt x="456" y="779"/>
                  </a:cubicBezTo>
                  <a:cubicBezTo>
                    <a:pt x="450" y="792"/>
                    <a:pt x="456" y="801"/>
                    <a:pt x="467" y="808"/>
                  </a:cubicBezTo>
                  <a:cubicBezTo>
                    <a:pt x="468" y="809"/>
                    <a:pt x="469" y="811"/>
                    <a:pt x="470" y="812"/>
                  </a:cubicBezTo>
                  <a:cubicBezTo>
                    <a:pt x="487" y="829"/>
                    <a:pt x="487" y="829"/>
                    <a:pt x="503" y="811"/>
                  </a:cubicBezTo>
                  <a:cubicBezTo>
                    <a:pt x="510" y="807"/>
                    <a:pt x="515" y="801"/>
                    <a:pt x="521" y="795"/>
                  </a:cubicBezTo>
                  <a:cubicBezTo>
                    <a:pt x="526" y="789"/>
                    <a:pt x="533" y="785"/>
                    <a:pt x="538" y="779"/>
                  </a:cubicBezTo>
                  <a:cubicBezTo>
                    <a:pt x="551" y="771"/>
                    <a:pt x="552" y="760"/>
                    <a:pt x="550" y="746"/>
                  </a:cubicBezTo>
                  <a:cubicBezTo>
                    <a:pt x="550" y="736"/>
                    <a:pt x="551" y="726"/>
                    <a:pt x="550" y="716"/>
                  </a:cubicBezTo>
                  <a:cubicBezTo>
                    <a:pt x="549" y="714"/>
                    <a:pt x="548" y="713"/>
                    <a:pt x="546" y="713"/>
                  </a:cubicBezTo>
                  <a:cubicBezTo>
                    <a:pt x="547" y="713"/>
                    <a:pt x="547" y="713"/>
                    <a:pt x="547" y="713"/>
                  </a:cubicBezTo>
                  <a:cubicBezTo>
                    <a:pt x="542" y="704"/>
                    <a:pt x="533" y="700"/>
                    <a:pt x="526" y="693"/>
                  </a:cubicBezTo>
                  <a:cubicBezTo>
                    <a:pt x="524" y="691"/>
                    <a:pt x="522" y="692"/>
                    <a:pt x="520" y="694"/>
                  </a:cubicBezTo>
                  <a:cubicBezTo>
                    <a:pt x="509" y="696"/>
                    <a:pt x="498" y="696"/>
                    <a:pt x="488" y="690"/>
                  </a:cubicBezTo>
                  <a:cubicBezTo>
                    <a:pt x="484" y="687"/>
                    <a:pt x="481" y="684"/>
                    <a:pt x="477" y="681"/>
                  </a:cubicBezTo>
                  <a:cubicBezTo>
                    <a:pt x="472" y="671"/>
                    <a:pt x="469" y="660"/>
                    <a:pt x="472" y="649"/>
                  </a:cubicBezTo>
                  <a:cubicBezTo>
                    <a:pt x="476" y="641"/>
                    <a:pt x="481" y="634"/>
                    <a:pt x="488" y="629"/>
                  </a:cubicBezTo>
                  <a:cubicBezTo>
                    <a:pt x="498" y="623"/>
                    <a:pt x="509" y="622"/>
                    <a:pt x="520" y="625"/>
                  </a:cubicBezTo>
                  <a:cubicBezTo>
                    <a:pt x="538" y="634"/>
                    <a:pt x="547" y="648"/>
                    <a:pt x="544" y="668"/>
                  </a:cubicBezTo>
                  <a:cubicBezTo>
                    <a:pt x="544" y="672"/>
                    <a:pt x="544" y="673"/>
                    <a:pt x="550" y="677"/>
                  </a:cubicBezTo>
                  <a:cubicBezTo>
                    <a:pt x="550" y="656"/>
                    <a:pt x="550" y="636"/>
                    <a:pt x="550" y="616"/>
                  </a:cubicBezTo>
                  <a:cubicBezTo>
                    <a:pt x="550" y="605"/>
                    <a:pt x="550" y="595"/>
                    <a:pt x="550" y="584"/>
                  </a:cubicBezTo>
                  <a:cubicBezTo>
                    <a:pt x="550" y="573"/>
                    <a:pt x="550" y="562"/>
                    <a:pt x="550" y="551"/>
                  </a:cubicBezTo>
                  <a:cubicBezTo>
                    <a:pt x="552" y="541"/>
                    <a:pt x="547" y="529"/>
                    <a:pt x="553" y="519"/>
                  </a:cubicBezTo>
                  <a:cubicBezTo>
                    <a:pt x="564" y="508"/>
                    <a:pt x="574" y="497"/>
                    <a:pt x="585" y="486"/>
                  </a:cubicBezTo>
                  <a:cubicBezTo>
                    <a:pt x="596" y="474"/>
                    <a:pt x="596" y="474"/>
                    <a:pt x="584" y="463"/>
                  </a:cubicBezTo>
                  <a:cubicBezTo>
                    <a:pt x="575" y="454"/>
                    <a:pt x="566" y="443"/>
                    <a:pt x="551" y="443"/>
                  </a:cubicBezTo>
                  <a:cubicBezTo>
                    <a:pt x="544" y="444"/>
                    <a:pt x="539" y="444"/>
                    <a:pt x="538" y="452"/>
                  </a:cubicBezTo>
                  <a:cubicBezTo>
                    <a:pt x="533" y="458"/>
                    <a:pt x="527" y="462"/>
                    <a:pt x="520" y="466"/>
                  </a:cubicBezTo>
                  <a:cubicBezTo>
                    <a:pt x="510" y="468"/>
                    <a:pt x="500" y="468"/>
                    <a:pt x="490" y="464"/>
                  </a:cubicBezTo>
                  <a:cubicBezTo>
                    <a:pt x="486" y="461"/>
                    <a:pt x="482" y="457"/>
                    <a:pt x="477" y="454"/>
                  </a:cubicBezTo>
                  <a:cubicBezTo>
                    <a:pt x="472" y="444"/>
                    <a:pt x="469" y="435"/>
                    <a:pt x="471" y="424"/>
                  </a:cubicBezTo>
                  <a:cubicBezTo>
                    <a:pt x="474" y="414"/>
                    <a:pt x="480" y="407"/>
                    <a:pt x="488" y="400"/>
                  </a:cubicBezTo>
                  <a:cubicBezTo>
                    <a:pt x="498" y="396"/>
                    <a:pt x="509" y="394"/>
                    <a:pt x="520" y="398"/>
                  </a:cubicBezTo>
                  <a:cubicBezTo>
                    <a:pt x="527" y="402"/>
                    <a:pt x="533" y="406"/>
                    <a:pt x="537" y="414"/>
                  </a:cubicBezTo>
                  <a:cubicBezTo>
                    <a:pt x="540" y="422"/>
                    <a:pt x="547" y="418"/>
                    <a:pt x="553" y="418"/>
                  </a:cubicBezTo>
                  <a:cubicBezTo>
                    <a:pt x="561" y="420"/>
                    <a:pt x="564" y="418"/>
                    <a:pt x="563" y="409"/>
                  </a:cubicBezTo>
                  <a:cubicBezTo>
                    <a:pt x="563" y="402"/>
                    <a:pt x="563" y="396"/>
                    <a:pt x="563" y="389"/>
                  </a:cubicBezTo>
                  <a:cubicBezTo>
                    <a:pt x="563" y="378"/>
                    <a:pt x="563" y="367"/>
                    <a:pt x="563" y="356"/>
                  </a:cubicBezTo>
                  <a:cubicBezTo>
                    <a:pt x="563" y="345"/>
                    <a:pt x="563" y="335"/>
                    <a:pt x="563" y="324"/>
                  </a:cubicBezTo>
                  <a:cubicBezTo>
                    <a:pt x="563" y="313"/>
                    <a:pt x="563" y="302"/>
                    <a:pt x="563" y="291"/>
                  </a:cubicBezTo>
                  <a:cubicBezTo>
                    <a:pt x="563" y="280"/>
                    <a:pt x="563" y="270"/>
                    <a:pt x="563" y="259"/>
                  </a:cubicBezTo>
                  <a:cubicBezTo>
                    <a:pt x="566" y="237"/>
                    <a:pt x="562" y="219"/>
                    <a:pt x="540" y="208"/>
                  </a:cubicBezTo>
                  <a:cubicBezTo>
                    <a:pt x="534" y="204"/>
                    <a:pt x="528" y="198"/>
                    <a:pt x="523" y="194"/>
                  </a:cubicBezTo>
                  <a:cubicBezTo>
                    <a:pt x="521" y="191"/>
                    <a:pt x="518" y="191"/>
                    <a:pt x="516" y="191"/>
                  </a:cubicBezTo>
                  <a:cubicBezTo>
                    <a:pt x="483" y="191"/>
                    <a:pt x="449" y="191"/>
                    <a:pt x="416" y="191"/>
                  </a:cubicBezTo>
                  <a:cubicBezTo>
                    <a:pt x="413" y="191"/>
                    <a:pt x="411" y="191"/>
                    <a:pt x="409" y="194"/>
                  </a:cubicBezTo>
                  <a:cubicBezTo>
                    <a:pt x="380" y="222"/>
                    <a:pt x="352" y="252"/>
                    <a:pt x="325" y="282"/>
                  </a:cubicBezTo>
                  <a:cubicBezTo>
                    <a:pt x="322" y="284"/>
                    <a:pt x="323" y="287"/>
                    <a:pt x="323" y="290"/>
                  </a:cubicBezTo>
                  <a:cubicBezTo>
                    <a:pt x="323" y="323"/>
                    <a:pt x="323" y="356"/>
                    <a:pt x="323" y="389"/>
                  </a:cubicBezTo>
                  <a:cubicBezTo>
                    <a:pt x="323" y="395"/>
                    <a:pt x="328" y="393"/>
                    <a:pt x="331" y="393"/>
                  </a:cubicBezTo>
                  <a:cubicBezTo>
                    <a:pt x="345" y="393"/>
                    <a:pt x="359" y="393"/>
                    <a:pt x="374" y="393"/>
                  </a:cubicBezTo>
                  <a:cubicBezTo>
                    <a:pt x="380" y="393"/>
                    <a:pt x="385" y="394"/>
                    <a:pt x="390" y="398"/>
                  </a:cubicBezTo>
                  <a:cubicBezTo>
                    <a:pt x="399" y="403"/>
                    <a:pt x="401" y="392"/>
                    <a:pt x="406" y="389"/>
                  </a:cubicBezTo>
                  <a:cubicBezTo>
                    <a:pt x="409" y="387"/>
                    <a:pt x="411" y="384"/>
                    <a:pt x="409" y="380"/>
                  </a:cubicBezTo>
                  <a:cubicBezTo>
                    <a:pt x="407" y="373"/>
                    <a:pt x="408" y="366"/>
                    <a:pt x="408" y="359"/>
                  </a:cubicBezTo>
                  <a:cubicBezTo>
                    <a:pt x="411" y="350"/>
                    <a:pt x="417" y="343"/>
                    <a:pt x="425" y="337"/>
                  </a:cubicBezTo>
                  <a:cubicBezTo>
                    <a:pt x="434" y="333"/>
                    <a:pt x="443" y="331"/>
                    <a:pt x="453" y="333"/>
                  </a:cubicBezTo>
                  <a:cubicBezTo>
                    <a:pt x="464" y="338"/>
                    <a:pt x="473" y="344"/>
                    <a:pt x="478" y="356"/>
                  </a:cubicBezTo>
                  <a:cubicBezTo>
                    <a:pt x="481" y="368"/>
                    <a:pt x="479" y="378"/>
                    <a:pt x="474" y="389"/>
                  </a:cubicBezTo>
                  <a:cubicBezTo>
                    <a:pt x="468" y="395"/>
                    <a:pt x="461" y="400"/>
                    <a:pt x="453" y="404"/>
                  </a:cubicBezTo>
                  <a:cubicBezTo>
                    <a:pt x="447" y="404"/>
                    <a:pt x="441" y="405"/>
                    <a:pt x="435" y="403"/>
                  </a:cubicBezTo>
                  <a:cubicBezTo>
                    <a:pt x="427" y="401"/>
                    <a:pt x="426" y="408"/>
                    <a:pt x="422" y="412"/>
                  </a:cubicBezTo>
                  <a:cubicBezTo>
                    <a:pt x="416" y="416"/>
                    <a:pt x="414" y="421"/>
                    <a:pt x="422" y="426"/>
                  </a:cubicBezTo>
                  <a:cubicBezTo>
                    <a:pt x="432" y="432"/>
                    <a:pt x="438" y="441"/>
                    <a:pt x="437" y="454"/>
                  </a:cubicBezTo>
                  <a:cubicBezTo>
                    <a:pt x="437" y="465"/>
                    <a:pt x="437" y="475"/>
                    <a:pt x="437" y="486"/>
                  </a:cubicBezTo>
                  <a:cubicBezTo>
                    <a:pt x="436" y="497"/>
                    <a:pt x="436" y="508"/>
                    <a:pt x="437" y="519"/>
                  </a:cubicBezTo>
                  <a:cubicBezTo>
                    <a:pt x="437" y="530"/>
                    <a:pt x="436" y="540"/>
                    <a:pt x="436" y="551"/>
                  </a:cubicBezTo>
                  <a:cubicBezTo>
                    <a:pt x="419" y="566"/>
                    <a:pt x="403" y="582"/>
                    <a:pt x="388" y="599"/>
                  </a:cubicBezTo>
                  <a:cubicBezTo>
                    <a:pt x="386" y="600"/>
                    <a:pt x="386" y="603"/>
                    <a:pt x="386" y="605"/>
                  </a:cubicBezTo>
                  <a:cubicBezTo>
                    <a:pt x="386" y="630"/>
                    <a:pt x="386" y="656"/>
                    <a:pt x="386" y="681"/>
                  </a:cubicBezTo>
                  <a:cubicBezTo>
                    <a:pt x="390" y="697"/>
                    <a:pt x="376" y="704"/>
                    <a:pt x="368" y="713"/>
                  </a:cubicBezTo>
                  <a:cubicBezTo>
                    <a:pt x="364" y="717"/>
                    <a:pt x="361" y="720"/>
                    <a:pt x="357" y="724"/>
                  </a:cubicBezTo>
                  <a:cubicBezTo>
                    <a:pt x="351" y="730"/>
                    <a:pt x="344" y="737"/>
                    <a:pt x="338" y="743"/>
                  </a:cubicBezTo>
                  <a:cubicBezTo>
                    <a:pt x="333" y="746"/>
                    <a:pt x="329" y="751"/>
                    <a:pt x="325" y="755"/>
                  </a:cubicBezTo>
                  <a:cubicBezTo>
                    <a:pt x="317" y="762"/>
                    <a:pt x="310" y="769"/>
                    <a:pt x="304" y="777"/>
                  </a:cubicBezTo>
                  <a:cubicBezTo>
                    <a:pt x="299" y="780"/>
                    <a:pt x="294" y="785"/>
                    <a:pt x="291" y="790"/>
                  </a:cubicBezTo>
                  <a:cubicBezTo>
                    <a:pt x="282" y="796"/>
                    <a:pt x="275" y="803"/>
                    <a:pt x="269" y="811"/>
                  </a:cubicBezTo>
                  <a:cubicBezTo>
                    <a:pt x="265" y="813"/>
                    <a:pt x="262" y="816"/>
                    <a:pt x="260" y="820"/>
                  </a:cubicBezTo>
                  <a:cubicBezTo>
                    <a:pt x="255" y="824"/>
                    <a:pt x="251" y="829"/>
                    <a:pt x="246" y="833"/>
                  </a:cubicBezTo>
                  <a:cubicBezTo>
                    <a:pt x="242" y="836"/>
                    <a:pt x="243" y="840"/>
                    <a:pt x="245" y="844"/>
                  </a:cubicBezTo>
                  <a:cubicBezTo>
                    <a:pt x="246" y="855"/>
                    <a:pt x="243" y="865"/>
                    <a:pt x="236" y="874"/>
                  </a:cubicBezTo>
                  <a:cubicBezTo>
                    <a:pt x="232" y="877"/>
                    <a:pt x="229" y="880"/>
                    <a:pt x="225" y="882"/>
                  </a:cubicBezTo>
                  <a:cubicBezTo>
                    <a:pt x="215" y="886"/>
                    <a:pt x="205" y="886"/>
                    <a:pt x="195" y="883"/>
                  </a:cubicBezTo>
                  <a:cubicBezTo>
                    <a:pt x="191" y="880"/>
                    <a:pt x="187" y="877"/>
                    <a:pt x="182" y="874"/>
                  </a:cubicBezTo>
                  <a:cubicBezTo>
                    <a:pt x="175" y="865"/>
                    <a:pt x="173" y="855"/>
                    <a:pt x="173" y="844"/>
                  </a:cubicBezTo>
                  <a:cubicBezTo>
                    <a:pt x="176" y="831"/>
                    <a:pt x="184" y="822"/>
                    <a:pt x="195" y="816"/>
                  </a:cubicBezTo>
                  <a:cubicBezTo>
                    <a:pt x="204" y="814"/>
                    <a:pt x="213" y="812"/>
                    <a:pt x="222" y="816"/>
                  </a:cubicBezTo>
                  <a:cubicBezTo>
                    <a:pt x="226" y="818"/>
                    <a:pt x="228" y="815"/>
                    <a:pt x="228" y="812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42" y="805"/>
                    <a:pt x="249" y="791"/>
                    <a:pt x="262" y="781"/>
                  </a:cubicBezTo>
                  <a:cubicBezTo>
                    <a:pt x="252" y="779"/>
                    <a:pt x="252" y="779"/>
                    <a:pt x="247" y="786"/>
                  </a:cubicBezTo>
                  <a:cubicBezTo>
                    <a:pt x="242" y="793"/>
                    <a:pt x="236" y="798"/>
                    <a:pt x="228" y="801"/>
                  </a:cubicBezTo>
                  <a:cubicBezTo>
                    <a:pt x="217" y="804"/>
                    <a:pt x="206" y="803"/>
                    <a:pt x="195" y="798"/>
                  </a:cubicBezTo>
                  <a:cubicBezTo>
                    <a:pt x="189" y="792"/>
                    <a:pt x="184" y="786"/>
                    <a:pt x="180" y="779"/>
                  </a:cubicBezTo>
                  <a:cubicBezTo>
                    <a:pt x="178" y="767"/>
                    <a:pt x="180" y="757"/>
                    <a:pt x="185" y="747"/>
                  </a:cubicBezTo>
                  <a:cubicBezTo>
                    <a:pt x="188" y="743"/>
                    <a:pt x="192" y="740"/>
                    <a:pt x="195" y="737"/>
                  </a:cubicBezTo>
                  <a:cubicBezTo>
                    <a:pt x="205" y="732"/>
                    <a:pt x="216" y="729"/>
                    <a:pt x="228" y="733"/>
                  </a:cubicBezTo>
                  <a:cubicBezTo>
                    <a:pt x="235" y="737"/>
                    <a:pt x="242" y="742"/>
                    <a:pt x="246" y="749"/>
                  </a:cubicBezTo>
                  <a:cubicBezTo>
                    <a:pt x="246" y="750"/>
                    <a:pt x="247" y="751"/>
                    <a:pt x="247" y="752"/>
                  </a:cubicBezTo>
                  <a:cubicBezTo>
                    <a:pt x="254" y="758"/>
                    <a:pt x="288" y="754"/>
                    <a:pt x="294" y="747"/>
                  </a:cubicBezTo>
                  <a:cubicBezTo>
                    <a:pt x="317" y="728"/>
                    <a:pt x="338" y="706"/>
                    <a:pt x="359" y="685"/>
                  </a:cubicBezTo>
                  <a:cubicBezTo>
                    <a:pt x="360" y="685"/>
                    <a:pt x="359" y="683"/>
                    <a:pt x="360" y="681"/>
                  </a:cubicBezTo>
                  <a:cubicBezTo>
                    <a:pt x="361" y="670"/>
                    <a:pt x="361" y="660"/>
                    <a:pt x="360" y="649"/>
                  </a:cubicBezTo>
                  <a:cubicBezTo>
                    <a:pt x="360" y="638"/>
                    <a:pt x="360" y="627"/>
                    <a:pt x="360" y="616"/>
                  </a:cubicBezTo>
                  <a:cubicBezTo>
                    <a:pt x="360" y="616"/>
                    <a:pt x="360" y="615"/>
                    <a:pt x="360" y="614"/>
                  </a:cubicBezTo>
                  <a:cubicBezTo>
                    <a:pt x="356" y="594"/>
                    <a:pt x="366" y="581"/>
                    <a:pt x="381" y="568"/>
                  </a:cubicBezTo>
                  <a:cubicBezTo>
                    <a:pt x="390" y="560"/>
                    <a:pt x="399" y="551"/>
                    <a:pt x="407" y="542"/>
                  </a:cubicBezTo>
                  <a:cubicBezTo>
                    <a:pt x="412" y="538"/>
                    <a:pt x="411" y="532"/>
                    <a:pt x="411" y="527"/>
                  </a:cubicBezTo>
                  <a:cubicBezTo>
                    <a:pt x="411" y="506"/>
                    <a:pt x="411" y="484"/>
                    <a:pt x="412" y="463"/>
                  </a:cubicBezTo>
                  <a:cubicBezTo>
                    <a:pt x="412" y="452"/>
                    <a:pt x="409" y="445"/>
                    <a:pt x="400" y="440"/>
                  </a:cubicBezTo>
                  <a:cubicBezTo>
                    <a:pt x="397" y="438"/>
                    <a:pt x="394" y="435"/>
                    <a:pt x="390" y="433"/>
                  </a:cubicBezTo>
                  <a:cubicBezTo>
                    <a:pt x="382" y="423"/>
                    <a:pt x="372" y="415"/>
                    <a:pt x="358" y="419"/>
                  </a:cubicBezTo>
                  <a:cubicBezTo>
                    <a:pt x="347" y="419"/>
                    <a:pt x="336" y="419"/>
                    <a:pt x="325" y="419"/>
                  </a:cubicBezTo>
                  <a:cubicBezTo>
                    <a:pt x="314" y="417"/>
                    <a:pt x="306" y="420"/>
                    <a:pt x="299" y="429"/>
                  </a:cubicBezTo>
                  <a:cubicBezTo>
                    <a:pt x="286" y="445"/>
                    <a:pt x="271" y="460"/>
                    <a:pt x="257" y="475"/>
                  </a:cubicBezTo>
                  <a:cubicBezTo>
                    <a:pt x="255" y="478"/>
                    <a:pt x="253" y="481"/>
                    <a:pt x="253" y="485"/>
                  </a:cubicBezTo>
                  <a:cubicBezTo>
                    <a:pt x="253" y="495"/>
                    <a:pt x="254" y="505"/>
                    <a:pt x="254" y="514"/>
                  </a:cubicBezTo>
                  <a:cubicBezTo>
                    <a:pt x="254" y="531"/>
                    <a:pt x="254" y="548"/>
                    <a:pt x="254" y="565"/>
                  </a:cubicBezTo>
                  <a:cubicBezTo>
                    <a:pt x="258" y="561"/>
                    <a:pt x="260" y="559"/>
                    <a:pt x="259" y="553"/>
                  </a:cubicBezTo>
                  <a:cubicBezTo>
                    <a:pt x="254" y="526"/>
                    <a:pt x="265" y="513"/>
                    <a:pt x="293" y="509"/>
                  </a:cubicBezTo>
                  <a:cubicBezTo>
                    <a:pt x="313" y="511"/>
                    <a:pt x="329" y="526"/>
                    <a:pt x="328" y="551"/>
                  </a:cubicBezTo>
                  <a:cubicBezTo>
                    <a:pt x="326" y="556"/>
                    <a:pt x="324" y="561"/>
                    <a:pt x="322" y="566"/>
                  </a:cubicBezTo>
                  <a:cubicBezTo>
                    <a:pt x="316" y="572"/>
                    <a:pt x="309" y="578"/>
                    <a:pt x="301" y="581"/>
                  </a:cubicBezTo>
                  <a:cubicBezTo>
                    <a:pt x="295" y="582"/>
                    <a:pt x="288" y="582"/>
                    <a:pt x="282" y="580"/>
                  </a:cubicBezTo>
                  <a:cubicBezTo>
                    <a:pt x="276" y="577"/>
                    <a:pt x="273" y="579"/>
                    <a:pt x="270" y="584"/>
                  </a:cubicBezTo>
                  <a:cubicBezTo>
                    <a:pt x="266" y="586"/>
                    <a:pt x="263" y="590"/>
                    <a:pt x="260" y="594"/>
                  </a:cubicBezTo>
                  <a:cubicBezTo>
                    <a:pt x="253" y="600"/>
                    <a:pt x="247" y="607"/>
                    <a:pt x="241" y="614"/>
                  </a:cubicBezTo>
                  <a:cubicBezTo>
                    <a:pt x="217" y="640"/>
                    <a:pt x="193" y="666"/>
                    <a:pt x="168" y="691"/>
                  </a:cubicBezTo>
                  <a:cubicBezTo>
                    <a:pt x="167" y="693"/>
                    <a:pt x="165" y="694"/>
                    <a:pt x="165" y="697"/>
                  </a:cubicBezTo>
                  <a:cubicBezTo>
                    <a:pt x="165" y="751"/>
                    <a:pt x="165" y="806"/>
                    <a:pt x="165" y="861"/>
                  </a:cubicBezTo>
                  <a:cubicBezTo>
                    <a:pt x="165" y="866"/>
                    <a:pt x="164" y="871"/>
                    <a:pt x="162" y="876"/>
                  </a:cubicBezTo>
                  <a:cubicBezTo>
                    <a:pt x="162" y="876"/>
                    <a:pt x="162" y="876"/>
                    <a:pt x="162" y="876"/>
                  </a:cubicBezTo>
                  <a:cubicBezTo>
                    <a:pt x="153" y="879"/>
                    <a:pt x="151" y="886"/>
                    <a:pt x="152" y="895"/>
                  </a:cubicBezTo>
                  <a:cubicBezTo>
                    <a:pt x="152" y="900"/>
                    <a:pt x="152" y="904"/>
                    <a:pt x="152" y="909"/>
                  </a:cubicBezTo>
                  <a:cubicBezTo>
                    <a:pt x="152" y="925"/>
                    <a:pt x="152" y="942"/>
                    <a:pt x="152" y="958"/>
                  </a:cubicBezTo>
                  <a:cubicBezTo>
                    <a:pt x="151" y="967"/>
                    <a:pt x="159" y="971"/>
                    <a:pt x="165" y="976"/>
                  </a:cubicBezTo>
                  <a:cubicBezTo>
                    <a:pt x="175" y="986"/>
                    <a:pt x="185" y="996"/>
                    <a:pt x="195" y="1006"/>
                  </a:cubicBezTo>
                  <a:cubicBezTo>
                    <a:pt x="203" y="1016"/>
                    <a:pt x="211" y="1028"/>
                    <a:pt x="221" y="1029"/>
                  </a:cubicBezTo>
                  <a:cubicBezTo>
                    <a:pt x="230" y="1031"/>
                    <a:pt x="238" y="1016"/>
                    <a:pt x="246" y="1008"/>
                  </a:cubicBezTo>
                  <a:cubicBezTo>
                    <a:pt x="268" y="987"/>
                    <a:pt x="289" y="965"/>
                    <a:pt x="311" y="944"/>
                  </a:cubicBezTo>
                  <a:cubicBezTo>
                    <a:pt x="315" y="940"/>
                    <a:pt x="317" y="937"/>
                    <a:pt x="316" y="932"/>
                  </a:cubicBezTo>
                  <a:cubicBezTo>
                    <a:pt x="316" y="924"/>
                    <a:pt x="316" y="916"/>
                    <a:pt x="316" y="909"/>
                  </a:cubicBezTo>
                  <a:cubicBezTo>
                    <a:pt x="316" y="898"/>
                    <a:pt x="316" y="887"/>
                    <a:pt x="316" y="876"/>
                  </a:cubicBezTo>
                  <a:cubicBezTo>
                    <a:pt x="316" y="875"/>
                    <a:pt x="316" y="873"/>
                    <a:pt x="316" y="872"/>
                  </a:cubicBezTo>
                  <a:cubicBezTo>
                    <a:pt x="315" y="871"/>
                    <a:pt x="315" y="871"/>
                    <a:pt x="314" y="870"/>
                  </a:cubicBezTo>
                  <a:close/>
                  <a:moveTo>
                    <a:pt x="343" y="910"/>
                  </a:moveTo>
                  <a:cubicBezTo>
                    <a:pt x="358" y="902"/>
                    <a:pt x="355" y="889"/>
                    <a:pt x="352" y="876"/>
                  </a:cubicBezTo>
                  <a:cubicBezTo>
                    <a:pt x="353" y="872"/>
                    <a:pt x="354" y="867"/>
                    <a:pt x="355" y="861"/>
                  </a:cubicBezTo>
                  <a:cubicBezTo>
                    <a:pt x="349" y="863"/>
                    <a:pt x="346" y="868"/>
                    <a:pt x="343" y="872"/>
                  </a:cubicBezTo>
                  <a:cubicBezTo>
                    <a:pt x="343" y="884"/>
                    <a:pt x="343" y="897"/>
                    <a:pt x="343" y="910"/>
                  </a:cubicBezTo>
                  <a:close/>
                  <a:moveTo>
                    <a:pt x="764" y="1058"/>
                  </a:moveTo>
                  <a:cubicBezTo>
                    <a:pt x="769" y="1064"/>
                    <a:pt x="774" y="1066"/>
                    <a:pt x="780" y="1064"/>
                  </a:cubicBezTo>
                  <a:cubicBezTo>
                    <a:pt x="791" y="1064"/>
                    <a:pt x="802" y="1064"/>
                    <a:pt x="813" y="1064"/>
                  </a:cubicBezTo>
                  <a:cubicBezTo>
                    <a:pt x="824" y="1064"/>
                    <a:pt x="834" y="1064"/>
                    <a:pt x="845" y="1064"/>
                  </a:cubicBezTo>
                  <a:cubicBezTo>
                    <a:pt x="853" y="1064"/>
                    <a:pt x="861" y="1064"/>
                    <a:pt x="868" y="1065"/>
                  </a:cubicBezTo>
                  <a:cubicBezTo>
                    <a:pt x="873" y="1065"/>
                    <a:pt x="875" y="1062"/>
                    <a:pt x="878" y="1059"/>
                  </a:cubicBezTo>
                  <a:cubicBezTo>
                    <a:pt x="886" y="1053"/>
                    <a:pt x="894" y="1046"/>
                    <a:pt x="901" y="1039"/>
                  </a:cubicBezTo>
                  <a:cubicBezTo>
                    <a:pt x="916" y="1031"/>
                    <a:pt x="909" y="1018"/>
                    <a:pt x="910" y="1006"/>
                  </a:cubicBezTo>
                  <a:cubicBezTo>
                    <a:pt x="910" y="995"/>
                    <a:pt x="910" y="985"/>
                    <a:pt x="910" y="974"/>
                  </a:cubicBezTo>
                  <a:cubicBezTo>
                    <a:pt x="912" y="969"/>
                    <a:pt x="908" y="966"/>
                    <a:pt x="905" y="963"/>
                  </a:cubicBezTo>
                  <a:cubicBezTo>
                    <a:pt x="894" y="952"/>
                    <a:pt x="882" y="942"/>
                    <a:pt x="871" y="932"/>
                  </a:cubicBezTo>
                  <a:cubicBezTo>
                    <a:pt x="863" y="924"/>
                    <a:pt x="854" y="931"/>
                    <a:pt x="845" y="931"/>
                  </a:cubicBezTo>
                  <a:cubicBezTo>
                    <a:pt x="818" y="925"/>
                    <a:pt x="807" y="902"/>
                    <a:pt x="815" y="881"/>
                  </a:cubicBezTo>
                  <a:cubicBezTo>
                    <a:pt x="820" y="867"/>
                    <a:pt x="831" y="860"/>
                    <a:pt x="845" y="857"/>
                  </a:cubicBezTo>
                  <a:cubicBezTo>
                    <a:pt x="858" y="858"/>
                    <a:pt x="869" y="862"/>
                    <a:pt x="877" y="870"/>
                  </a:cubicBezTo>
                  <a:cubicBezTo>
                    <a:pt x="879" y="872"/>
                    <a:pt x="880" y="874"/>
                    <a:pt x="882" y="877"/>
                  </a:cubicBezTo>
                  <a:cubicBezTo>
                    <a:pt x="886" y="886"/>
                    <a:pt x="886" y="896"/>
                    <a:pt x="884" y="906"/>
                  </a:cubicBezTo>
                  <a:cubicBezTo>
                    <a:pt x="885" y="915"/>
                    <a:pt x="892" y="919"/>
                    <a:pt x="898" y="921"/>
                  </a:cubicBezTo>
                  <a:cubicBezTo>
                    <a:pt x="903" y="922"/>
                    <a:pt x="909" y="916"/>
                    <a:pt x="911" y="909"/>
                  </a:cubicBezTo>
                  <a:cubicBezTo>
                    <a:pt x="911" y="909"/>
                    <a:pt x="911" y="909"/>
                    <a:pt x="911" y="909"/>
                  </a:cubicBezTo>
                  <a:cubicBezTo>
                    <a:pt x="916" y="909"/>
                    <a:pt x="917" y="906"/>
                    <a:pt x="917" y="901"/>
                  </a:cubicBezTo>
                  <a:cubicBezTo>
                    <a:pt x="917" y="887"/>
                    <a:pt x="917" y="872"/>
                    <a:pt x="917" y="857"/>
                  </a:cubicBezTo>
                  <a:cubicBezTo>
                    <a:pt x="917" y="848"/>
                    <a:pt x="908" y="845"/>
                    <a:pt x="902" y="841"/>
                  </a:cubicBezTo>
                  <a:cubicBezTo>
                    <a:pt x="894" y="835"/>
                    <a:pt x="889" y="826"/>
                    <a:pt x="878" y="824"/>
                  </a:cubicBezTo>
                  <a:cubicBezTo>
                    <a:pt x="867" y="824"/>
                    <a:pt x="856" y="824"/>
                    <a:pt x="845" y="824"/>
                  </a:cubicBezTo>
                  <a:cubicBezTo>
                    <a:pt x="834" y="824"/>
                    <a:pt x="824" y="824"/>
                    <a:pt x="813" y="824"/>
                  </a:cubicBezTo>
                  <a:cubicBezTo>
                    <a:pt x="802" y="824"/>
                    <a:pt x="791" y="824"/>
                    <a:pt x="780" y="824"/>
                  </a:cubicBezTo>
                  <a:cubicBezTo>
                    <a:pt x="776" y="820"/>
                    <a:pt x="772" y="816"/>
                    <a:pt x="767" y="811"/>
                  </a:cubicBezTo>
                  <a:cubicBezTo>
                    <a:pt x="767" y="810"/>
                    <a:pt x="766" y="809"/>
                    <a:pt x="765" y="808"/>
                  </a:cubicBezTo>
                  <a:cubicBezTo>
                    <a:pt x="758" y="803"/>
                    <a:pt x="753" y="789"/>
                    <a:pt x="747" y="792"/>
                  </a:cubicBezTo>
                  <a:cubicBezTo>
                    <a:pt x="737" y="797"/>
                    <a:pt x="728" y="807"/>
                    <a:pt x="723" y="817"/>
                  </a:cubicBezTo>
                  <a:cubicBezTo>
                    <a:pt x="719" y="824"/>
                    <a:pt x="722" y="835"/>
                    <a:pt x="722" y="844"/>
                  </a:cubicBezTo>
                  <a:cubicBezTo>
                    <a:pt x="722" y="855"/>
                    <a:pt x="722" y="865"/>
                    <a:pt x="722" y="876"/>
                  </a:cubicBezTo>
                  <a:cubicBezTo>
                    <a:pt x="722" y="887"/>
                    <a:pt x="722" y="898"/>
                    <a:pt x="722" y="909"/>
                  </a:cubicBezTo>
                  <a:cubicBezTo>
                    <a:pt x="722" y="920"/>
                    <a:pt x="722" y="930"/>
                    <a:pt x="722" y="941"/>
                  </a:cubicBezTo>
                  <a:cubicBezTo>
                    <a:pt x="722" y="952"/>
                    <a:pt x="722" y="963"/>
                    <a:pt x="722" y="974"/>
                  </a:cubicBezTo>
                  <a:cubicBezTo>
                    <a:pt x="722" y="985"/>
                    <a:pt x="722" y="995"/>
                    <a:pt x="722" y="1006"/>
                  </a:cubicBezTo>
                  <a:cubicBezTo>
                    <a:pt x="720" y="1011"/>
                    <a:pt x="723" y="1014"/>
                    <a:pt x="726" y="1017"/>
                  </a:cubicBezTo>
                  <a:cubicBezTo>
                    <a:pt x="733" y="1024"/>
                    <a:pt x="740" y="1032"/>
                    <a:pt x="747" y="1039"/>
                  </a:cubicBezTo>
                  <a:cubicBezTo>
                    <a:pt x="753" y="1046"/>
                    <a:pt x="759" y="1052"/>
                    <a:pt x="764" y="1058"/>
                  </a:cubicBezTo>
                  <a:close/>
                  <a:moveTo>
                    <a:pt x="102" y="1823"/>
                  </a:moveTo>
                  <a:cubicBezTo>
                    <a:pt x="102" y="1835"/>
                    <a:pt x="102" y="1844"/>
                    <a:pt x="102" y="1854"/>
                  </a:cubicBezTo>
                  <a:cubicBezTo>
                    <a:pt x="102" y="1863"/>
                    <a:pt x="102" y="1872"/>
                    <a:pt x="102" y="1882"/>
                  </a:cubicBezTo>
                  <a:cubicBezTo>
                    <a:pt x="100" y="1893"/>
                    <a:pt x="102" y="1903"/>
                    <a:pt x="111" y="1912"/>
                  </a:cubicBezTo>
                  <a:cubicBezTo>
                    <a:pt x="132" y="1931"/>
                    <a:pt x="151" y="1951"/>
                    <a:pt x="171" y="1971"/>
                  </a:cubicBezTo>
                  <a:cubicBezTo>
                    <a:pt x="176" y="1976"/>
                    <a:pt x="182" y="1981"/>
                    <a:pt x="189" y="1988"/>
                  </a:cubicBezTo>
                  <a:cubicBezTo>
                    <a:pt x="188" y="1970"/>
                    <a:pt x="192" y="1955"/>
                    <a:pt x="187" y="1940"/>
                  </a:cubicBezTo>
                  <a:cubicBezTo>
                    <a:pt x="167" y="1930"/>
                    <a:pt x="161" y="1918"/>
                    <a:pt x="166" y="1897"/>
                  </a:cubicBezTo>
                  <a:cubicBezTo>
                    <a:pt x="168" y="1889"/>
                    <a:pt x="163" y="1886"/>
                    <a:pt x="158" y="1882"/>
                  </a:cubicBezTo>
                  <a:cubicBezTo>
                    <a:pt x="149" y="1872"/>
                    <a:pt x="140" y="1863"/>
                    <a:pt x="130" y="1853"/>
                  </a:cubicBezTo>
                  <a:cubicBezTo>
                    <a:pt x="130" y="1853"/>
                    <a:pt x="129" y="1852"/>
                    <a:pt x="128" y="1851"/>
                  </a:cubicBezTo>
                  <a:cubicBezTo>
                    <a:pt x="120" y="1842"/>
                    <a:pt x="112" y="1834"/>
                    <a:pt x="102" y="1823"/>
                  </a:cubicBezTo>
                  <a:close/>
                  <a:moveTo>
                    <a:pt x="377" y="1551"/>
                  </a:moveTo>
                  <a:cubicBezTo>
                    <a:pt x="376" y="1549"/>
                    <a:pt x="374" y="1548"/>
                    <a:pt x="372" y="1549"/>
                  </a:cubicBezTo>
                  <a:cubicBezTo>
                    <a:pt x="360" y="1553"/>
                    <a:pt x="348" y="1548"/>
                    <a:pt x="337" y="1543"/>
                  </a:cubicBezTo>
                  <a:cubicBezTo>
                    <a:pt x="344" y="1565"/>
                    <a:pt x="362" y="1573"/>
                    <a:pt x="394" y="1569"/>
                  </a:cubicBezTo>
                  <a:cubicBezTo>
                    <a:pt x="390" y="1561"/>
                    <a:pt x="382" y="1557"/>
                    <a:pt x="377" y="1551"/>
                  </a:cubicBezTo>
                  <a:close/>
                  <a:moveTo>
                    <a:pt x="655" y="571"/>
                  </a:moveTo>
                  <a:cubicBezTo>
                    <a:pt x="642" y="581"/>
                    <a:pt x="636" y="594"/>
                    <a:pt x="640" y="612"/>
                  </a:cubicBezTo>
                  <a:cubicBezTo>
                    <a:pt x="654" y="601"/>
                    <a:pt x="663" y="589"/>
                    <a:pt x="655" y="571"/>
                  </a:cubicBezTo>
                  <a:close/>
                  <a:moveTo>
                    <a:pt x="507" y="670"/>
                  </a:moveTo>
                  <a:cubicBezTo>
                    <a:pt x="513" y="669"/>
                    <a:pt x="518" y="665"/>
                    <a:pt x="517" y="659"/>
                  </a:cubicBezTo>
                  <a:cubicBezTo>
                    <a:pt x="516" y="653"/>
                    <a:pt x="513" y="649"/>
                    <a:pt x="506" y="649"/>
                  </a:cubicBezTo>
                  <a:cubicBezTo>
                    <a:pt x="500" y="650"/>
                    <a:pt x="497" y="654"/>
                    <a:pt x="496" y="660"/>
                  </a:cubicBezTo>
                  <a:cubicBezTo>
                    <a:pt x="497" y="666"/>
                    <a:pt x="501" y="670"/>
                    <a:pt x="507" y="670"/>
                  </a:cubicBezTo>
                  <a:close/>
                  <a:moveTo>
                    <a:pt x="509" y="1381"/>
                  </a:moveTo>
                  <a:cubicBezTo>
                    <a:pt x="509" y="1388"/>
                    <a:pt x="513" y="1392"/>
                    <a:pt x="519" y="1391"/>
                  </a:cubicBezTo>
                  <a:cubicBezTo>
                    <a:pt x="525" y="1391"/>
                    <a:pt x="529" y="1388"/>
                    <a:pt x="529" y="1381"/>
                  </a:cubicBezTo>
                  <a:cubicBezTo>
                    <a:pt x="529" y="1374"/>
                    <a:pt x="525" y="1372"/>
                    <a:pt x="519" y="1370"/>
                  </a:cubicBezTo>
                  <a:cubicBezTo>
                    <a:pt x="513" y="1372"/>
                    <a:pt x="509" y="1375"/>
                    <a:pt x="509" y="1381"/>
                  </a:cubicBezTo>
                  <a:close/>
                  <a:moveTo>
                    <a:pt x="805" y="1163"/>
                  </a:moveTo>
                  <a:cubicBezTo>
                    <a:pt x="811" y="1163"/>
                    <a:pt x="814" y="1159"/>
                    <a:pt x="814" y="1153"/>
                  </a:cubicBezTo>
                  <a:cubicBezTo>
                    <a:pt x="814" y="1146"/>
                    <a:pt x="810" y="1143"/>
                    <a:pt x="803" y="1143"/>
                  </a:cubicBezTo>
                  <a:cubicBezTo>
                    <a:pt x="797" y="1144"/>
                    <a:pt x="795" y="1148"/>
                    <a:pt x="793" y="1153"/>
                  </a:cubicBezTo>
                  <a:cubicBezTo>
                    <a:pt x="795" y="1160"/>
                    <a:pt x="799" y="1164"/>
                    <a:pt x="805" y="1163"/>
                  </a:cubicBezTo>
                  <a:close/>
                  <a:moveTo>
                    <a:pt x="484" y="1513"/>
                  </a:moveTo>
                  <a:cubicBezTo>
                    <a:pt x="484" y="1520"/>
                    <a:pt x="487" y="1524"/>
                    <a:pt x="494" y="1524"/>
                  </a:cubicBezTo>
                  <a:cubicBezTo>
                    <a:pt x="501" y="1524"/>
                    <a:pt x="504" y="1520"/>
                    <a:pt x="504" y="1514"/>
                  </a:cubicBezTo>
                  <a:cubicBezTo>
                    <a:pt x="504" y="1508"/>
                    <a:pt x="500" y="1504"/>
                    <a:pt x="494" y="1504"/>
                  </a:cubicBezTo>
                  <a:cubicBezTo>
                    <a:pt x="488" y="1505"/>
                    <a:pt x="484" y="1508"/>
                    <a:pt x="484" y="1513"/>
                  </a:cubicBezTo>
                  <a:close/>
                  <a:moveTo>
                    <a:pt x="642" y="141"/>
                  </a:moveTo>
                  <a:cubicBezTo>
                    <a:pt x="642" y="147"/>
                    <a:pt x="646" y="151"/>
                    <a:pt x="653" y="150"/>
                  </a:cubicBezTo>
                  <a:cubicBezTo>
                    <a:pt x="659" y="150"/>
                    <a:pt x="663" y="147"/>
                    <a:pt x="663" y="140"/>
                  </a:cubicBezTo>
                  <a:cubicBezTo>
                    <a:pt x="662" y="134"/>
                    <a:pt x="658" y="130"/>
                    <a:pt x="651" y="131"/>
                  </a:cubicBezTo>
                  <a:cubicBezTo>
                    <a:pt x="646" y="131"/>
                    <a:pt x="641" y="134"/>
                    <a:pt x="642" y="141"/>
                  </a:cubicBezTo>
                  <a:close/>
                  <a:moveTo>
                    <a:pt x="724" y="173"/>
                  </a:moveTo>
                  <a:cubicBezTo>
                    <a:pt x="725" y="179"/>
                    <a:pt x="729" y="183"/>
                    <a:pt x="735" y="182"/>
                  </a:cubicBezTo>
                  <a:cubicBezTo>
                    <a:pt x="741" y="182"/>
                    <a:pt x="745" y="179"/>
                    <a:pt x="745" y="173"/>
                  </a:cubicBezTo>
                  <a:cubicBezTo>
                    <a:pt x="745" y="166"/>
                    <a:pt x="741" y="163"/>
                    <a:pt x="734" y="162"/>
                  </a:cubicBezTo>
                  <a:cubicBezTo>
                    <a:pt x="728" y="163"/>
                    <a:pt x="724" y="166"/>
                    <a:pt x="724" y="173"/>
                  </a:cubicBezTo>
                  <a:close/>
                  <a:moveTo>
                    <a:pt x="665" y="258"/>
                  </a:moveTo>
                  <a:cubicBezTo>
                    <a:pt x="672" y="258"/>
                    <a:pt x="675" y="254"/>
                    <a:pt x="675" y="248"/>
                  </a:cubicBezTo>
                  <a:cubicBezTo>
                    <a:pt x="675" y="241"/>
                    <a:pt x="670" y="238"/>
                    <a:pt x="665" y="238"/>
                  </a:cubicBezTo>
                  <a:cubicBezTo>
                    <a:pt x="659" y="238"/>
                    <a:pt x="655" y="242"/>
                    <a:pt x="655" y="248"/>
                  </a:cubicBezTo>
                  <a:cubicBezTo>
                    <a:pt x="656" y="254"/>
                    <a:pt x="659" y="259"/>
                    <a:pt x="665" y="258"/>
                  </a:cubicBezTo>
                  <a:close/>
                  <a:moveTo>
                    <a:pt x="564" y="1708"/>
                  </a:moveTo>
                  <a:cubicBezTo>
                    <a:pt x="570" y="1708"/>
                    <a:pt x="574" y="1704"/>
                    <a:pt x="574" y="1697"/>
                  </a:cubicBezTo>
                  <a:cubicBezTo>
                    <a:pt x="574" y="1691"/>
                    <a:pt x="569" y="1688"/>
                    <a:pt x="563" y="1688"/>
                  </a:cubicBezTo>
                  <a:cubicBezTo>
                    <a:pt x="557" y="1688"/>
                    <a:pt x="554" y="1691"/>
                    <a:pt x="553" y="1698"/>
                  </a:cubicBezTo>
                  <a:cubicBezTo>
                    <a:pt x="554" y="1704"/>
                    <a:pt x="558" y="1708"/>
                    <a:pt x="564" y="1708"/>
                  </a:cubicBezTo>
                  <a:close/>
                  <a:moveTo>
                    <a:pt x="482" y="1277"/>
                  </a:moveTo>
                  <a:cubicBezTo>
                    <a:pt x="489" y="1277"/>
                    <a:pt x="492" y="1273"/>
                    <a:pt x="492" y="1267"/>
                  </a:cubicBezTo>
                  <a:cubicBezTo>
                    <a:pt x="491" y="1261"/>
                    <a:pt x="487" y="1257"/>
                    <a:pt x="481" y="1257"/>
                  </a:cubicBezTo>
                  <a:cubicBezTo>
                    <a:pt x="474" y="1258"/>
                    <a:pt x="472" y="1262"/>
                    <a:pt x="471" y="1268"/>
                  </a:cubicBezTo>
                  <a:cubicBezTo>
                    <a:pt x="472" y="1274"/>
                    <a:pt x="475" y="1278"/>
                    <a:pt x="482" y="1277"/>
                  </a:cubicBezTo>
                  <a:close/>
                  <a:moveTo>
                    <a:pt x="781" y="2008"/>
                  </a:moveTo>
                  <a:cubicBezTo>
                    <a:pt x="781" y="2014"/>
                    <a:pt x="786" y="2018"/>
                    <a:pt x="792" y="2018"/>
                  </a:cubicBezTo>
                  <a:cubicBezTo>
                    <a:pt x="798" y="2017"/>
                    <a:pt x="802" y="2014"/>
                    <a:pt x="802" y="2007"/>
                  </a:cubicBezTo>
                  <a:cubicBezTo>
                    <a:pt x="801" y="2001"/>
                    <a:pt x="797" y="1998"/>
                    <a:pt x="791" y="1997"/>
                  </a:cubicBezTo>
                  <a:cubicBezTo>
                    <a:pt x="785" y="1998"/>
                    <a:pt x="781" y="2002"/>
                    <a:pt x="781" y="2008"/>
                  </a:cubicBezTo>
                  <a:close/>
                  <a:moveTo>
                    <a:pt x="859" y="894"/>
                  </a:moveTo>
                  <a:cubicBezTo>
                    <a:pt x="859" y="887"/>
                    <a:pt x="855" y="884"/>
                    <a:pt x="849" y="883"/>
                  </a:cubicBezTo>
                  <a:cubicBezTo>
                    <a:pt x="843" y="883"/>
                    <a:pt x="839" y="887"/>
                    <a:pt x="839" y="894"/>
                  </a:cubicBezTo>
                  <a:cubicBezTo>
                    <a:pt x="838" y="900"/>
                    <a:pt x="843" y="903"/>
                    <a:pt x="848" y="904"/>
                  </a:cubicBezTo>
                  <a:cubicBezTo>
                    <a:pt x="854" y="903"/>
                    <a:pt x="858" y="901"/>
                    <a:pt x="859" y="894"/>
                  </a:cubicBezTo>
                  <a:close/>
                  <a:moveTo>
                    <a:pt x="322" y="847"/>
                  </a:moveTo>
                  <a:cubicBezTo>
                    <a:pt x="329" y="847"/>
                    <a:pt x="333" y="843"/>
                    <a:pt x="333" y="836"/>
                  </a:cubicBezTo>
                  <a:cubicBezTo>
                    <a:pt x="334" y="831"/>
                    <a:pt x="330" y="827"/>
                    <a:pt x="324" y="827"/>
                  </a:cubicBezTo>
                  <a:cubicBezTo>
                    <a:pt x="318" y="826"/>
                    <a:pt x="314" y="830"/>
                    <a:pt x="313" y="836"/>
                  </a:cubicBezTo>
                  <a:cubicBezTo>
                    <a:pt x="313" y="842"/>
                    <a:pt x="316" y="847"/>
                    <a:pt x="322" y="847"/>
                  </a:cubicBezTo>
                  <a:close/>
                  <a:moveTo>
                    <a:pt x="95" y="1619"/>
                  </a:moveTo>
                  <a:cubicBezTo>
                    <a:pt x="101" y="1619"/>
                    <a:pt x="105" y="1615"/>
                    <a:pt x="105" y="1609"/>
                  </a:cubicBezTo>
                  <a:cubicBezTo>
                    <a:pt x="105" y="1603"/>
                    <a:pt x="101" y="1599"/>
                    <a:pt x="95" y="1599"/>
                  </a:cubicBezTo>
                  <a:cubicBezTo>
                    <a:pt x="89" y="1599"/>
                    <a:pt x="85" y="1603"/>
                    <a:pt x="85" y="1609"/>
                  </a:cubicBezTo>
                  <a:cubicBezTo>
                    <a:pt x="86" y="1615"/>
                    <a:pt x="89" y="1619"/>
                    <a:pt x="95" y="1619"/>
                  </a:cubicBezTo>
                  <a:close/>
                  <a:moveTo>
                    <a:pt x="314" y="1641"/>
                  </a:moveTo>
                  <a:cubicBezTo>
                    <a:pt x="314" y="1635"/>
                    <a:pt x="310" y="1631"/>
                    <a:pt x="304" y="1631"/>
                  </a:cubicBezTo>
                  <a:cubicBezTo>
                    <a:pt x="298" y="1631"/>
                    <a:pt x="294" y="1635"/>
                    <a:pt x="294" y="1641"/>
                  </a:cubicBezTo>
                  <a:cubicBezTo>
                    <a:pt x="294" y="1647"/>
                    <a:pt x="298" y="1650"/>
                    <a:pt x="303" y="1651"/>
                  </a:cubicBezTo>
                  <a:cubicBezTo>
                    <a:pt x="310" y="1650"/>
                    <a:pt x="314" y="1647"/>
                    <a:pt x="314" y="1641"/>
                  </a:cubicBezTo>
                  <a:close/>
                  <a:moveTo>
                    <a:pt x="674" y="1381"/>
                  </a:moveTo>
                  <a:cubicBezTo>
                    <a:pt x="674" y="1388"/>
                    <a:pt x="678" y="1392"/>
                    <a:pt x="684" y="1391"/>
                  </a:cubicBezTo>
                  <a:cubicBezTo>
                    <a:pt x="690" y="1391"/>
                    <a:pt x="694" y="1388"/>
                    <a:pt x="694" y="1381"/>
                  </a:cubicBezTo>
                  <a:cubicBezTo>
                    <a:pt x="694" y="1375"/>
                    <a:pt x="690" y="1372"/>
                    <a:pt x="684" y="1370"/>
                  </a:cubicBezTo>
                  <a:cubicBezTo>
                    <a:pt x="678" y="1372"/>
                    <a:pt x="674" y="1375"/>
                    <a:pt x="674" y="1381"/>
                  </a:cubicBezTo>
                  <a:close/>
                  <a:moveTo>
                    <a:pt x="418" y="790"/>
                  </a:moveTo>
                  <a:cubicBezTo>
                    <a:pt x="424" y="790"/>
                    <a:pt x="428" y="787"/>
                    <a:pt x="428" y="780"/>
                  </a:cubicBezTo>
                  <a:cubicBezTo>
                    <a:pt x="428" y="775"/>
                    <a:pt x="425" y="770"/>
                    <a:pt x="418" y="770"/>
                  </a:cubicBezTo>
                  <a:cubicBezTo>
                    <a:pt x="412" y="770"/>
                    <a:pt x="408" y="773"/>
                    <a:pt x="408" y="779"/>
                  </a:cubicBezTo>
                  <a:cubicBezTo>
                    <a:pt x="408" y="786"/>
                    <a:pt x="411" y="790"/>
                    <a:pt x="418" y="790"/>
                  </a:cubicBezTo>
                  <a:close/>
                  <a:moveTo>
                    <a:pt x="564" y="1119"/>
                  </a:moveTo>
                  <a:cubicBezTo>
                    <a:pt x="571" y="1119"/>
                    <a:pt x="574" y="1115"/>
                    <a:pt x="574" y="1109"/>
                  </a:cubicBezTo>
                  <a:cubicBezTo>
                    <a:pt x="574" y="1103"/>
                    <a:pt x="570" y="1100"/>
                    <a:pt x="564" y="1099"/>
                  </a:cubicBezTo>
                  <a:cubicBezTo>
                    <a:pt x="558" y="1099"/>
                    <a:pt x="554" y="1103"/>
                    <a:pt x="553" y="1108"/>
                  </a:cubicBezTo>
                  <a:cubicBezTo>
                    <a:pt x="554" y="1115"/>
                    <a:pt x="557" y="1119"/>
                    <a:pt x="564" y="1119"/>
                  </a:cubicBezTo>
                  <a:close/>
                  <a:moveTo>
                    <a:pt x="165" y="1702"/>
                  </a:moveTo>
                  <a:cubicBezTo>
                    <a:pt x="171" y="1702"/>
                    <a:pt x="175" y="1697"/>
                    <a:pt x="175" y="1691"/>
                  </a:cubicBezTo>
                  <a:cubicBezTo>
                    <a:pt x="175" y="1685"/>
                    <a:pt x="171" y="1681"/>
                    <a:pt x="165" y="1681"/>
                  </a:cubicBezTo>
                  <a:cubicBezTo>
                    <a:pt x="159" y="1681"/>
                    <a:pt x="155" y="1685"/>
                    <a:pt x="154" y="1692"/>
                  </a:cubicBezTo>
                  <a:cubicBezTo>
                    <a:pt x="156" y="1697"/>
                    <a:pt x="159" y="1702"/>
                    <a:pt x="165" y="1702"/>
                  </a:cubicBezTo>
                  <a:close/>
                  <a:moveTo>
                    <a:pt x="209" y="1632"/>
                  </a:moveTo>
                  <a:cubicBezTo>
                    <a:pt x="215" y="1632"/>
                    <a:pt x="219" y="1628"/>
                    <a:pt x="219" y="1622"/>
                  </a:cubicBezTo>
                  <a:cubicBezTo>
                    <a:pt x="220" y="1615"/>
                    <a:pt x="215" y="1612"/>
                    <a:pt x="209" y="1611"/>
                  </a:cubicBezTo>
                  <a:cubicBezTo>
                    <a:pt x="203" y="1611"/>
                    <a:pt x="200" y="1615"/>
                    <a:pt x="199" y="1621"/>
                  </a:cubicBezTo>
                  <a:cubicBezTo>
                    <a:pt x="199" y="1628"/>
                    <a:pt x="203" y="1632"/>
                    <a:pt x="209" y="1632"/>
                  </a:cubicBezTo>
                  <a:close/>
                  <a:moveTo>
                    <a:pt x="397" y="881"/>
                  </a:moveTo>
                  <a:cubicBezTo>
                    <a:pt x="397" y="875"/>
                    <a:pt x="392" y="871"/>
                    <a:pt x="386" y="871"/>
                  </a:cubicBezTo>
                  <a:cubicBezTo>
                    <a:pt x="380" y="870"/>
                    <a:pt x="376" y="875"/>
                    <a:pt x="376" y="881"/>
                  </a:cubicBezTo>
                  <a:cubicBezTo>
                    <a:pt x="376" y="887"/>
                    <a:pt x="380" y="891"/>
                    <a:pt x="386" y="892"/>
                  </a:cubicBezTo>
                  <a:cubicBezTo>
                    <a:pt x="392" y="891"/>
                    <a:pt x="396" y="887"/>
                    <a:pt x="397" y="881"/>
                  </a:cubicBezTo>
                  <a:close/>
                  <a:moveTo>
                    <a:pt x="646" y="1081"/>
                  </a:moveTo>
                  <a:cubicBezTo>
                    <a:pt x="652" y="1081"/>
                    <a:pt x="657" y="1077"/>
                    <a:pt x="656" y="1071"/>
                  </a:cubicBezTo>
                  <a:cubicBezTo>
                    <a:pt x="656" y="1065"/>
                    <a:pt x="652" y="1061"/>
                    <a:pt x="645" y="1061"/>
                  </a:cubicBezTo>
                  <a:cubicBezTo>
                    <a:pt x="639" y="1061"/>
                    <a:pt x="636" y="1065"/>
                    <a:pt x="635" y="1071"/>
                  </a:cubicBezTo>
                  <a:cubicBezTo>
                    <a:pt x="637" y="1077"/>
                    <a:pt x="640" y="1082"/>
                    <a:pt x="646" y="1081"/>
                  </a:cubicBezTo>
                  <a:close/>
                  <a:moveTo>
                    <a:pt x="564" y="144"/>
                  </a:moveTo>
                  <a:cubicBezTo>
                    <a:pt x="570" y="144"/>
                    <a:pt x="574" y="140"/>
                    <a:pt x="574" y="134"/>
                  </a:cubicBezTo>
                  <a:cubicBezTo>
                    <a:pt x="574" y="128"/>
                    <a:pt x="569" y="125"/>
                    <a:pt x="563" y="124"/>
                  </a:cubicBezTo>
                  <a:cubicBezTo>
                    <a:pt x="557" y="124"/>
                    <a:pt x="555" y="129"/>
                    <a:pt x="553" y="134"/>
                  </a:cubicBezTo>
                  <a:cubicBezTo>
                    <a:pt x="554" y="140"/>
                    <a:pt x="557" y="144"/>
                    <a:pt x="564" y="144"/>
                  </a:cubicBezTo>
                  <a:close/>
                  <a:moveTo>
                    <a:pt x="392" y="986"/>
                  </a:moveTo>
                  <a:cubicBezTo>
                    <a:pt x="399" y="986"/>
                    <a:pt x="403" y="982"/>
                    <a:pt x="403" y="976"/>
                  </a:cubicBezTo>
                  <a:cubicBezTo>
                    <a:pt x="403" y="969"/>
                    <a:pt x="399" y="966"/>
                    <a:pt x="393" y="966"/>
                  </a:cubicBezTo>
                  <a:cubicBezTo>
                    <a:pt x="387" y="966"/>
                    <a:pt x="383" y="970"/>
                    <a:pt x="382" y="976"/>
                  </a:cubicBezTo>
                  <a:cubicBezTo>
                    <a:pt x="383" y="982"/>
                    <a:pt x="386" y="986"/>
                    <a:pt x="392" y="986"/>
                  </a:cubicBezTo>
                  <a:close/>
                  <a:moveTo>
                    <a:pt x="680" y="577"/>
                  </a:moveTo>
                  <a:cubicBezTo>
                    <a:pt x="680" y="584"/>
                    <a:pt x="684" y="588"/>
                    <a:pt x="690" y="588"/>
                  </a:cubicBezTo>
                  <a:cubicBezTo>
                    <a:pt x="696" y="588"/>
                    <a:pt x="700" y="584"/>
                    <a:pt x="700" y="577"/>
                  </a:cubicBezTo>
                  <a:cubicBezTo>
                    <a:pt x="700" y="571"/>
                    <a:pt x="696" y="568"/>
                    <a:pt x="690" y="567"/>
                  </a:cubicBezTo>
                  <a:cubicBezTo>
                    <a:pt x="684" y="568"/>
                    <a:pt x="680" y="571"/>
                    <a:pt x="680" y="577"/>
                  </a:cubicBezTo>
                  <a:close/>
                  <a:moveTo>
                    <a:pt x="602" y="1391"/>
                  </a:moveTo>
                  <a:cubicBezTo>
                    <a:pt x="608" y="1391"/>
                    <a:pt x="612" y="1388"/>
                    <a:pt x="612" y="1381"/>
                  </a:cubicBezTo>
                  <a:cubicBezTo>
                    <a:pt x="612" y="1375"/>
                    <a:pt x="608" y="1371"/>
                    <a:pt x="602" y="1371"/>
                  </a:cubicBezTo>
                  <a:cubicBezTo>
                    <a:pt x="595" y="1371"/>
                    <a:pt x="592" y="1375"/>
                    <a:pt x="591" y="1381"/>
                  </a:cubicBezTo>
                  <a:cubicBezTo>
                    <a:pt x="592" y="1387"/>
                    <a:pt x="595" y="1391"/>
                    <a:pt x="602" y="1391"/>
                  </a:cubicBezTo>
                  <a:close/>
                  <a:moveTo>
                    <a:pt x="621" y="822"/>
                  </a:moveTo>
                  <a:cubicBezTo>
                    <a:pt x="627" y="821"/>
                    <a:pt x="631" y="817"/>
                    <a:pt x="631" y="811"/>
                  </a:cubicBezTo>
                  <a:cubicBezTo>
                    <a:pt x="630" y="805"/>
                    <a:pt x="626" y="801"/>
                    <a:pt x="620" y="801"/>
                  </a:cubicBezTo>
                  <a:cubicBezTo>
                    <a:pt x="614" y="801"/>
                    <a:pt x="611" y="805"/>
                    <a:pt x="611" y="813"/>
                  </a:cubicBezTo>
                  <a:cubicBezTo>
                    <a:pt x="611" y="818"/>
                    <a:pt x="614" y="822"/>
                    <a:pt x="621" y="822"/>
                  </a:cubicBezTo>
                  <a:close/>
                  <a:moveTo>
                    <a:pt x="254" y="1290"/>
                  </a:moveTo>
                  <a:cubicBezTo>
                    <a:pt x="260" y="1290"/>
                    <a:pt x="264" y="1286"/>
                    <a:pt x="264" y="1280"/>
                  </a:cubicBezTo>
                  <a:cubicBezTo>
                    <a:pt x="264" y="1274"/>
                    <a:pt x="260" y="1270"/>
                    <a:pt x="253" y="1270"/>
                  </a:cubicBezTo>
                  <a:cubicBezTo>
                    <a:pt x="247" y="1270"/>
                    <a:pt x="244" y="1274"/>
                    <a:pt x="243" y="1280"/>
                  </a:cubicBezTo>
                  <a:cubicBezTo>
                    <a:pt x="244" y="1286"/>
                    <a:pt x="247" y="1290"/>
                    <a:pt x="254" y="1290"/>
                  </a:cubicBezTo>
                  <a:close/>
                  <a:moveTo>
                    <a:pt x="422" y="1382"/>
                  </a:moveTo>
                  <a:cubicBezTo>
                    <a:pt x="422" y="1376"/>
                    <a:pt x="418" y="1372"/>
                    <a:pt x="412" y="1371"/>
                  </a:cubicBezTo>
                  <a:cubicBezTo>
                    <a:pt x="406" y="1371"/>
                    <a:pt x="402" y="1374"/>
                    <a:pt x="401" y="1381"/>
                  </a:cubicBezTo>
                  <a:cubicBezTo>
                    <a:pt x="401" y="1387"/>
                    <a:pt x="405" y="1390"/>
                    <a:pt x="410" y="1392"/>
                  </a:cubicBezTo>
                  <a:cubicBezTo>
                    <a:pt x="417" y="1391"/>
                    <a:pt x="421" y="1388"/>
                    <a:pt x="422" y="1382"/>
                  </a:cubicBezTo>
                  <a:close/>
                  <a:moveTo>
                    <a:pt x="453" y="2128"/>
                  </a:moveTo>
                  <a:cubicBezTo>
                    <a:pt x="452" y="2134"/>
                    <a:pt x="455" y="2138"/>
                    <a:pt x="461" y="2138"/>
                  </a:cubicBezTo>
                  <a:cubicBezTo>
                    <a:pt x="468" y="2138"/>
                    <a:pt x="472" y="2135"/>
                    <a:pt x="472" y="2129"/>
                  </a:cubicBezTo>
                  <a:cubicBezTo>
                    <a:pt x="473" y="2122"/>
                    <a:pt x="469" y="2119"/>
                    <a:pt x="464" y="2118"/>
                  </a:cubicBezTo>
                  <a:cubicBezTo>
                    <a:pt x="456" y="2118"/>
                    <a:pt x="453" y="2122"/>
                    <a:pt x="453" y="2128"/>
                  </a:cubicBezTo>
                  <a:close/>
                  <a:moveTo>
                    <a:pt x="215" y="777"/>
                  </a:moveTo>
                  <a:cubicBezTo>
                    <a:pt x="221" y="777"/>
                    <a:pt x="225" y="774"/>
                    <a:pt x="225" y="768"/>
                  </a:cubicBezTo>
                  <a:cubicBezTo>
                    <a:pt x="226" y="762"/>
                    <a:pt x="223" y="758"/>
                    <a:pt x="216" y="757"/>
                  </a:cubicBezTo>
                  <a:cubicBezTo>
                    <a:pt x="209" y="757"/>
                    <a:pt x="206" y="761"/>
                    <a:pt x="205" y="766"/>
                  </a:cubicBezTo>
                  <a:cubicBezTo>
                    <a:pt x="206" y="773"/>
                    <a:pt x="209" y="777"/>
                    <a:pt x="215" y="777"/>
                  </a:cubicBezTo>
                  <a:close/>
                  <a:moveTo>
                    <a:pt x="190" y="1782"/>
                  </a:moveTo>
                  <a:cubicBezTo>
                    <a:pt x="184" y="1782"/>
                    <a:pt x="180" y="1786"/>
                    <a:pt x="180" y="1793"/>
                  </a:cubicBezTo>
                  <a:cubicBezTo>
                    <a:pt x="180" y="1800"/>
                    <a:pt x="185" y="1803"/>
                    <a:pt x="190" y="1803"/>
                  </a:cubicBezTo>
                  <a:cubicBezTo>
                    <a:pt x="196" y="1803"/>
                    <a:pt x="200" y="1799"/>
                    <a:pt x="200" y="1791"/>
                  </a:cubicBezTo>
                  <a:cubicBezTo>
                    <a:pt x="200" y="1786"/>
                    <a:pt x="196" y="1782"/>
                    <a:pt x="190" y="1782"/>
                  </a:cubicBezTo>
                  <a:close/>
                  <a:moveTo>
                    <a:pt x="560" y="2008"/>
                  </a:moveTo>
                  <a:cubicBezTo>
                    <a:pt x="560" y="2014"/>
                    <a:pt x="564" y="2018"/>
                    <a:pt x="570" y="2018"/>
                  </a:cubicBezTo>
                  <a:cubicBezTo>
                    <a:pt x="576" y="2018"/>
                    <a:pt x="580" y="2014"/>
                    <a:pt x="580" y="2008"/>
                  </a:cubicBezTo>
                  <a:cubicBezTo>
                    <a:pt x="580" y="2002"/>
                    <a:pt x="576" y="1998"/>
                    <a:pt x="572" y="1998"/>
                  </a:cubicBezTo>
                  <a:cubicBezTo>
                    <a:pt x="563" y="1998"/>
                    <a:pt x="560" y="2002"/>
                    <a:pt x="560" y="2008"/>
                  </a:cubicBezTo>
                  <a:close/>
                  <a:moveTo>
                    <a:pt x="130" y="1197"/>
                  </a:moveTo>
                  <a:cubicBezTo>
                    <a:pt x="130" y="1204"/>
                    <a:pt x="133" y="1208"/>
                    <a:pt x="139" y="1208"/>
                  </a:cubicBezTo>
                  <a:cubicBezTo>
                    <a:pt x="145" y="1208"/>
                    <a:pt x="149" y="1205"/>
                    <a:pt x="150" y="1198"/>
                  </a:cubicBezTo>
                  <a:cubicBezTo>
                    <a:pt x="150" y="1192"/>
                    <a:pt x="146" y="1188"/>
                    <a:pt x="140" y="1188"/>
                  </a:cubicBezTo>
                  <a:cubicBezTo>
                    <a:pt x="133" y="1188"/>
                    <a:pt x="130" y="1191"/>
                    <a:pt x="130" y="1197"/>
                  </a:cubicBezTo>
                  <a:close/>
                  <a:moveTo>
                    <a:pt x="300" y="2001"/>
                  </a:moveTo>
                  <a:cubicBezTo>
                    <a:pt x="300" y="2007"/>
                    <a:pt x="304" y="2012"/>
                    <a:pt x="310" y="2012"/>
                  </a:cubicBezTo>
                  <a:cubicBezTo>
                    <a:pt x="317" y="2011"/>
                    <a:pt x="320" y="2008"/>
                    <a:pt x="321" y="2001"/>
                  </a:cubicBezTo>
                  <a:cubicBezTo>
                    <a:pt x="321" y="1995"/>
                    <a:pt x="317" y="1992"/>
                    <a:pt x="313" y="1992"/>
                  </a:cubicBezTo>
                  <a:cubicBezTo>
                    <a:pt x="305" y="1992"/>
                    <a:pt x="300" y="1995"/>
                    <a:pt x="300" y="2001"/>
                  </a:cubicBezTo>
                  <a:close/>
                  <a:moveTo>
                    <a:pt x="661" y="1273"/>
                  </a:moveTo>
                  <a:cubicBezTo>
                    <a:pt x="661" y="1279"/>
                    <a:pt x="664" y="1283"/>
                    <a:pt x="671" y="1284"/>
                  </a:cubicBezTo>
                  <a:cubicBezTo>
                    <a:pt x="677" y="1284"/>
                    <a:pt x="681" y="1280"/>
                    <a:pt x="681" y="1274"/>
                  </a:cubicBezTo>
                  <a:cubicBezTo>
                    <a:pt x="681" y="1267"/>
                    <a:pt x="677" y="1264"/>
                    <a:pt x="671" y="1264"/>
                  </a:cubicBezTo>
                  <a:cubicBezTo>
                    <a:pt x="665" y="1264"/>
                    <a:pt x="661" y="1267"/>
                    <a:pt x="661" y="1273"/>
                  </a:cubicBezTo>
                  <a:close/>
                  <a:moveTo>
                    <a:pt x="722" y="1132"/>
                  </a:moveTo>
                  <a:cubicBezTo>
                    <a:pt x="727" y="1132"/>
                    <a:pt x="732" y="1128"/>
                    <a:pt x="732" y="1123"/>
                  </a:cubicBezTo>
                  <a:cubicBezTo>
                    <a:pt x="732" y="1117"/>
                    <a:pt x="729" y="1112"/>
                    <a:pt x="722" y="1112"/>
                  </a:cubicBezTo>
                  <a:cubicBezTo>
                    <a:pt x="716" y="1112"/>
                    <a:pt x="712" y="1115"/>
                    <a:pt x="711" y="1122"/>
                  </a:cubicBezTo>
                  <a:cubicBezTo>
                    <a:pt x="712" y="1128"/>
                    <a:pt x="716" y="1132"/>
                    <a:pt x="722" y="1132"/>
                  </a:cubicBezTo>
                  <a:close/>
                  <a:moveTo>
                    <a:pt x="637" y="2084"/>
                  </a:moveTo>
                  <a:cubicBezTo>
                    <a:pt x="637" y="2077"/>
                    <a:pt x="633" y="2074"/>
                    <a:pt x="626" y="2074"/>
                  </a:cubicBezTo>
                  <a:cubicBezTo>
                    <a:pt x="620" y="2074"/>
                    <a:pt x="617" y="2078"/>
                    <a:pt x="617" y="2084"/>
                  </a:cubicBezTo>
                  <a:cubicBezTo>
                    <a:pt x="617" y="2090"/>
                    <a:pt x="620" y="2094"/>
                    <a:pt x="627" y="2094"/>
                  </a:cubicBezTo>
                  <a:cubicBezTo>
                    <a:pt x="634" y="2094"/>
                    <a:pt x="637" y="2090"/>
                    <a:pt x="637" y="2084"/>
                  </a:cubicBezTo>
                  <a:close/>
                  <a:moveTo>
                    <a:pt x="858" y="286"/>
                  </a:moveTo>
                  <a:cubicBezTo>
                    <a:pt x="858" y="292"/>
                    <a:pt x="860" y="296"/>
                    <a:pt x="867" y="296"/>
                  </a:cubicBezTo>
                  <a:cubicBezTo>
                    <a:pt x="873" y="296"/>
                    <a:pt x="877" y="293"/>
                    <a:pt x="877" y="287"/>
                  </a:cubicBezTo>
                  <a:cubicBezTo>
                    <a:pt x="878" y="281"/>
                    <a:pt x="875" y="276"/>
                    <a:pt x="868" y="276"/>
                  </a:cubicBezTo>
                  <a:cubicBezTo>
                    <a:pt x="861" y="276"/>
                    <a:pt x="858" y="280"/>
                    <a:pt x="858" y="286"/>
                  </a:cubicBezTo>
                  <a:close/>
                  <a:moveTo>
                    <a:pt x="766" y="486"/>
                  </a:moveTo>
                  <a:cubicBezTo>
                    <a:pt x="772" y="486"/>
                    <a:pt x="776" y="482"/>
                    <a:pt x="776" y="476"/>
                  </a:cubicBezTo>
                  <a:cubicBezTo>
                    <a:pt x="776" y="469"/>
                    <a:pt x="772" y="466"/>
                    <a:pt x="766" y="466"/>
                  </a:cubicBezTo>
                  <a:cubicBezTo>
                    <a:pt x="760" y="466"/>
                    <a:pt x="757" y="470"/>
                    <a:pt x="756" y="476"/>
                  </a:cubicBezTo>
                  <a:cubicBezTo>
                    <a:pt x="756" y="482"/>
                    <a:pt x="760" y="486"/>
                    <a:pt x="766" y="486"/>
                  </a:cubicBezTo>
                  <a:close/>
                  <a:moveTo>
                    <a:pt x="655" y="337"/>
                  </a:moveTo>
                  <a:cubicBezTo>
                    <a:pt x="655" y="343"/>
                    <a:pt x="659" y="347"/>
                    <a:pt x="665" y="347"/>
                  </a:cubicBezTo>
                  <a:cubicBezTo>
                    <a:pt x="671" y="347"/>
                    <a:pt x="675" y="343"/>
                    <a:pt x="674" y="336"/>
                  </a:cubicBezTo>
                  <a:cubicBezTo>
                    <a:pt x="674" y="330"/>
                    <a:pt x="670" y="327"/>
                    <a:pt x="664" y="326"/>
                  </a:cubicBezTo>
                  <a:cubicBezTo>
                    <a:pt x="658" y="328"/>
                    <a:pt x="654" y="331"/>
                    <a:pt x="655" y="337"/>
                  </a:cubicBezTo>
                  <a:close/>
                  <a:moveTo>
                    <a:pt x="209" y="859"/>
                  </a:moveTo>
                  <a:cubicBezTo>
                    <a:pt x="216" y="859"/>
                    <a:pt x="219" y="855"/>
                    <a:pt x="219" y="849"/>
                  </a:cubicBezTo>
                  <a:cubicBezTo>
                    <a:pt x="219" y="844"/>
                    <a:pt x="216" y="840"/>
                    <a:pt x="210" y="839"/>
                  </a:cubicBezTo>
                  <a:cubicBezTo>
                    <a:pt x="203" y="839"/>
                    <a:pt x="200" y="842"/>
                    <a:pt x="199" y="849"/>
                  </a:cubicBezTo>
                  <a:cubicBezTo>
                    <a:pt x="199" y="855"/>
                    <a:pt x="203" y="859"/>
                    <a:pt x="209" y="859"/>
                  </a:cubicBezTo>
                  <a:close/>
                  <a:moveTo>
                    <a:pt x="773" y="1594"/>
                  </a:moveTo>
                  <a:cubicBezTo>
                    <a:pt x="779" y="1593"/>
                    <a:pt x="782" y="1590"/>
                    <a:pt x="782" y="1584"/>
                  </a:cubicBezTo>
                  <a:cubicBezTo>
                    <a:pt x="782" y="1577"/>
                    <a:pt x="779" y="1574"/>
                    <a:pt x="772" y="1574"/>
                  </a:cubicBezTo>
                  <a:cubicBezTo>
                    <a:pt x="766" y="1574"/>
                    <a:pt x="763" y="1578"/>
                    <a:pt x="763" y="1584"/>
                  </a:cubicBezTo>
                  <a:cubicBezTo>
                    <a:pt x="763" y="1591"/>
                    <a:pt x="767" y="1594"/>
                    <a:pt x="773" y="1594"/>
                  </a:cubicBezTo>
                  <a:close/>
                  <a:moveTo>
                    <a:pt x="282" y="546"/>
                  </a:moveTo>
                  <a:cubicBezTo>
                    <a:pt x="282" y="552"/>
                    <a:pt x="285" y="556"/>
                    <a:pt x="291" y="556"/>
                  </a:cubicBezTo>
                  <a:cubicBezTo>
                    <a:pt x="298" y="556"/>
                    <a:pt x="302" y="552"/>
                    <a:pt x="301" y="545"/>
                  </a:cubicBezTo>
                  <a:cubicBezTo>
                    <a:pt x="301" y="538"/>
                    <a:pt x="297" y="536"/>
                    <a:pt x="291" y="536"/>
                  </a:cubicBezTo>
                  <a:cubicBezTo>
                    <a:pt x="285" y="536"/>
                    <a:pt x="281" y="540"/>
                    <a:pt x="282" y="546"/>
                  </a:cubicBezTo>
                  <a:close/>
                  <a:moveTo>
                    <a:pt x="361" y="1524"/>
                  </a:moveTo>
                  <a:cubicBezTo>
                    <a:pt x="367" y="1524"/>
                    <a:pt x="371" y="1520"/>
                    <a:pt x="371" y="1515"/>
                  </a:cubicBezTo>
                  <a:cubicBezTo>
                    <a:pt x="371" y="1508"/>
                    <a:pt x="368" y="1504"/>
                    <a:pt x="361" y="1504"/>
                  </a:cubicBezTo>
                  <a:cubicBezTo>
                    <a:pt x="355" y="1504"/>
                    <a:pt x="352" y="1508"/>
                    <a:pt x="351" y="1514"/>
                  </a:cubicBezTo>
                  <a:cubicBezTo>
                    <a:pt x="352" y="1520"/>
                    <a:pt x="355" y="1524"/>
                    <a:pt x="361" y="1524"/>
                  </a:cubicBezTo>
                  <a:close/>
                  <a:moveTo>
                    <a:pt x="700" y="1824"/>
                  </a:moveTo>
                  <a:cubicBezTo>
                    <a:pt x="700" y="1818"/>
                    <a:pt x="696" y="1814"/>
                    <a:pt x="690" y="1814"/>
                  </a:cubicBezTo>
                  <a:cubicBezTo>
                    <a:pt x="684" y="1814"/>
                    <a:pt x="681" y="1818"/>
                    <a:pt x="680" y="1824"/>
                  </a:cubicBezTo>
                  <a:cubicBezTo>
                    <a:pt x="680" y="1830"/>
                    <a:pt x="684" y="1834"/>
                    <a:pt x="689" y="1834"/>
                  </a:cubicBezTo>
                  <a:cubicBezTo>
                    <a:pt x="696" y="1834"/>
                    <a:pt x="700" y="1831"/>
                    <a:pt x="700" y="1824"/>
                  </a:cubicBezTo>
                  <a:close/>
                  <a:moveTo>
                    <a:pt x="444" y="378"/>
                  </a:moveTo>
                  <a:cubicBezTo>
                    <a:pt x="450" y="378"/>
                    <a:pt x="453" y="375"/>
                    <a:pt x="453" y="369"/>
                  </a:cubicBezTo>
                  <a:cubicBezTo>
                    <a:pt x="453" y="362"/>
                    <a:pt x="450" y="358"/>
                    <a:pt x="443" y="358"/>
                  </a:cubicBezTo>
                  <a:cubicBezTo>
                    <a:pt x="437" y="358"/>
                    <a:pt x="434" y="362"/>
                    <a:pt x="433" y="368"/>
                  </a:cubicBezTo>
                  <a:cubicBezTo>
                    <a:pt x="434" y="375"/>
                    <a:pt x="437" y="378"/>
                    <a:pt x="444" y="378"/>
                  </a:cubicBezTo>
                  <a:close/>
                  <a:moveTo>
                    <a:pt x="620" y="562"/>
                  </a:moveTo>
                  <a:cubicBezTo>
                    <a:pt x="626" y="562"/>
                    <a:pt x="630" y="559"/>
                    <a:pt x="631" y="553"/>
                  </a:cubicBezTo>
                  <a:cubicBezTo>
                    <a:pt x="631" y="546"/>
                    <a:pt x="627" y="542"/>
                    <a:pt x="621" y="542"/>
                  </a:cubicBezTo>
                  <a:cubicBezTo>
                    <a:pt x="615" y="542"/>
                    <a:pt x="611" y="546"/>
                    <a:pt x="610" y="552"/>
                  </a:cubicBezTo>
                  <a:cubicBezTo>
                    <a:pt x="611" y="558"/>
                    <a:pt x="613" y="562"/>
                    <a:pt x="620" y="562"/>
                  </a:cubicBezTo>
                  <a:close/>
                  <a:moveTo>
                    <a:pt x="206" y="1907"/>
                  </a:moveTo>
                  <a:cubicBezTo>
                    <a:pt x="206" y="1900"/>
                    <a:pt x="203" y="1897"/>
                    <a:pt x="197" y="1897"/>
                  </a:cubicBezTo>
                  <a:cubicBezTo>
                    <a:pt x="190" y="1896"/>
                    <a:pt x="186" y="1900"/>
                    <a:pt x="186" y="1906"/>
                  </a:cubicBezTo>
                  <a:cubicBezTo>
                    <a:pt x="186" y="1913"/>
                    <a:pt x="190" y="1916"/>
                    <a:pt x="196" y="1917"/>
                  </a:cubicBezTo>
                  <a:cubicBezTo>
                    <a:pt x="202" y="1916"/>
                    <a:pt x="206" y="1913"/>
                    <a:pt x="206" y="1907"/>
                  </a:cubicBezTo>
                  <a:close/>
                  <a:moveTo>
                    <a:pt x="829" y="1340"/>
                  </a:moveTo>
                  <a:cubicBezTo>
                    <a:pt x="836" y="1340"/>
                    <a:pt x="839" y="1336"/>
                    <a:pt x="839" y="1330"/>
                  </a:cubicBezTo>
                  <a:cubicBezTo>
                    <a:pt x="839" y="1324"/>
                    <a:pt x="836" y="1321"/>
                    <a:pt x="830" y="1320"/>
                  </a:cubicBezTo>
                  <a:cubicBezTo>
                    <a:pt x="823" y="1320"/>
                    <a:pt x="820" y="1324"/>
                    <a:pt x="819" y="1330"/>
                  </a:cubicBezTo>
                  <a:cubicBezTo>
                    <a:pt x="820" y="1336"/>
                    <a:pt x="823" y="1340"/>
                    <a:pt x="829" y="1340"/>
                  </a:cubicBezTo>
                  <a:close/>
                  <a:moveTo>
                    <a:pt x="786" y="302"/>
                  </a:moveTo>
                  <a:cubicBezTo>
                    <a:pt x="792" y="302"/>
                    <a:pt x="796" y="298"/>
                    <a:pt x="795" y="291"/>
                  </a:cubicBezTo>
                  <a:cubicBezTo>
                    <a:pt x="795" y="285"/>
                    <a:pt x="791" y="282"/>
                    <a:pt x="785" y="282"/>
                  </a:cubicBezTo>
                  <a:cubicBezTo>
                    <a:pt x="779" y="282"/>
                    <a:pt x="776" y="286"/>
                    <a:pt x="775" y="293"/>
                  </a:cubicBezTo>
                  <a:cubicBezTo>
                    <a:pt x="776" y="299"/>
                    <a:pt x="779" y="303"/>
                    <a:pt x="786" y="302"/>
                  </a:cubicBezTo>
                  <a:close/>
                  <a:moveTo>
                    <a:pt x="507" y="441"/>
                  </a:moveTo>
                  <a:cubicBezTo>
                    <a:pt x="513" y="441"/>
                    <a:pt x="516" y="438"/>
                    <a:pt x="516" y="432"/>
                  </a:cubicBezTo>
                  <a:cubicBezTo>
                    <a:pt x="516" y="426"/>
                    <a:pt x="513" y="422"/>
                    <a:pt x="507" y="422"/>
                  </a:cubicBezTo>
                  <a:cubicBezTo>
                    <a:pt x="501" y="421"/>
                    <a:pt x="497" y="425"/>
                    <a:pt x="496" y="431"/>
                  </a:cubicBezTo>
                  <a:cubicBezTo>
                    <a:pt x="497" y="438"/>
                    <a:pt x="500" y="441"/>
                    <a:pt x="507" y="441"/>
                  </a:cubicBezTo>
                  <a:close/>
                  <a:moveTo>
                    <a:pt x="674" y="710"/>
                  </a:moveTo>
                  <a:cubicBezTo>
                    <a:pt x="674" y="716"/>
                    <a:pt x="677" y="720"/>
                    <a:pt x="684" y="720"/>
                  </a:cubicBezTo>
                  <a:cubicBezTo>
                    <a:pt x="690" y="720"/>
                    <a:pt x="694" y="717"/>
                    <a:pt x="694" y="710"/>
                  </a:cubicBezTo>
                  <a:cubicBezTo>
                    <a:pt x="694" y="703"/>
                    <a:pt x="690" y="701"/>
                    <a:pt x="683" y="700"/>
                  </a:cubicBezTo>
                  <a:cubicBezTo>
                    <a:pt x="677" y="701"/>
                    <a:pt x="674" y="704"/>
                    <a:pt x="674" y="710"/>
                  </a:cubicBezTo>
                  <a:close/>
                  <a:moveTo>
                    <a:pt x="845" y="704"/>
                  </a:moveTo>
                  <a:cubicBezTo>
                    <a:pt x="845" y="711"/>
                    <a:pt x="849" y="714"/>
                    <a:pt x="855" y="714"/>
                  </a:cubicBezTo>
                  <a:cubicBezTo>
                    <a:pt x="861" y="714"/>
                    <a:pt x="864" y="710"/>
                    <a:pt x="865" y="704"/>
                  </a:cubicBezTo>
                  <a:cubicBezTo>
                    <a:pt x="865" y="698"/>
                    <a:pt x="861" y="695"/>
                    <a:pt x="856" y="694"/>
                  </a:cubicBezTo>
                  <a:cubicBezTo>
                    <a:pt x="849" y="694"/>
                    <a:pt x="845" y="697"/>
                    <a:pt x="845" y="704"/>
                  </a:cubicBezTo>
                  <a:close/>
                  <a:moveTo>
                    <a:pt x="666" y="1182"/>
                  </a:moveTo>
                  <a:cubicBezTo>
                    <a:pt x="672" y="1181"/>
                    <a:pt x="675" y="1177"/>
                    <a:pt x="674" y="1170"/>
                  </a:cubicBezTo>
                  <a:cubicBezTo>
                    <a:pt x="674" y="1165"/>
                    <a:pt x="670" y="1162"/>
                    <a:pt x="664" y="1162"/>
                  </a:cubicBezTo>
                  <a:cubicBezTo>
                    <a:pt x="657" y="1163"/>
                    <a:pt x="654" y="1167"/>
                    <a:pt x="655" y="1174"/>
                  </a:cubicBezTo>
                  <a:cubicBezTo>
                    <a:pt x="656" y="1179"/>
                    <a:pt x="660" y="1183"/>
                    <a:pt x="666" y="1182"/>
                  </a:cubicBezTo>
                  <a:close/>
                  <a:moveTo>
                    <a:pt x="776" y="564"/>
                  </a:moveTo>
                  <a:cubicBezTo>
                    <a:pt x="776" y="558"/>
                    <a:pt x="772" y="555"/>
                    <a:pt x="765" y="555"/>
                  </a:cubicBezTo>
                  <a:cubicBezTo>
                    <a:pt x="759" y="555"/>
                    <a:pt x="756" y="559"/>
                    <a:pt x="756" y="565"/>
                  </a:cubicBezTo>
                  <a:cubicBezTo>
                    <a:pt x="756" y="571"/>
                    <a:pt x="761" y="574"/>
                    <a:pt x="766" y="575"/>
                  </a:cubicBezTo>
                  <a:cubicBezTo>
                    <a:pt x="772" y="574"/>
                    <a:pt x="776" y="571"/>
                    <a:pt x="776" y="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351" name="Freeform 108">
            <a:extLst>
              <a:ext uri="{FF2B5EF4-FFF2-40B4-BE49-F238E27FC236}">
                <a16:creationId xmlns:a16="http://schemas.microsoft.com/office/drawing/2014/main" id="{2E7A5292-20A4-0DB6-B26D-F9C392C75501}"/>
              </a:ext>
            </a:extLst>
          </p:cNvPr>
          <p:cNvSpPr/>
          <p:nvPr/>
        </p:nvSpPr>
        <p:spPr>
          <a:xfrm>
            <a:off x="1973574" y="1587701"/>
            <a:ext cx="395182" cy="481641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52" name="Gráfico 351" descr="Pasos de baile contorno">
            <a:extLst>
              <a:ext uri="{FF2B5EF4-FFF2-40B4-BE49-F238E27FC236}">
                <a16:creationId xmlns:a16="http://schemas.microsoft.com/office/drawing/2014/main" id="{847A252C-85E2-EF18-2167-2A965CE68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1551" y="1601608"/>
            <a:ext cx="462138" cy="462138"/>
          </a:xfrm>
          <a:prstGeom prst="rect">
            <a:avLst/>
          </a:prstGeom>
        </p:spPr>
      </p:pic>
      <p:pic>
        <p:nvPicPr>
          <p:cNvPr id="354" name="Gráfico 353" descr="Doctor con relleno sólido">
            <a:extLst>
              <a:ext uri="{FF2B5EF4-FFF2-40B4-BE49-F238E27FC236}">
                <a16:creationId xmlns:a16="http://schemas.microsoft.com/office/drawing/2014/main" id="{CFDB7B97-661F-99C1-123E-1FDAD9405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879" y="4121171"/>
            <a:ext cx="523807" cy="523807"/>
          </a:xfrm>
          <a:prstGeom prst="rect">
            <a:avLst/>
          </a:prstGeom>
        </p:spPr>
      </p:pic>
      <p:sp>
        <p:nvSpPr>
          <p:cNvPr id="355" name="CuadroTexto 354">
            <a:extLst>
              <a:ext uri="{FF2B5EF4-FFF2-40B4-BE49-F238E27FC236}">
                <a16:creationId xmlns:a16="http://schemas.microsoft.com/office/drawing/2014/main" id="{F736DA69-BF0D-BC2D-1166-30D2308BC7CD}"/>
              </a:ext>
            </a:extLst>
          </p:cNvPr>
          <p:cNvSpPr txBox="1"/>
          <p:nvPr/>
        </p:nvSpPr>
        <p:spPr>
          <a:xfrm>
            <a:off x="142900" y="6155766"/>
            <a:ext cx="903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Bahnschrift Condensed" panose="020B0502040204020203" pitchFamily="34" charset="0"/>
              </a:rPr>
              <a:t>UPDRS: Unified Parkinson's Disease Rating Scale</a:t>
            </a:r>
            <a:endParaRPr lang="es-ES" b="1" dirty="0">
              <a:solidFill>
                <a:schemeClr val="accent2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56" name="Rounded Rectangle 40">
            <a:extLst>
              <a:ext uri="{FF2B5EF4-FFF2-40B4-BE49-F238E27FC236}">
                <a16:creationId xmlns:a16="http://schemas.microsoft.com/office/drawing/2014/main" id="{B5A1A641-DC8E-3CDD-66FE-C489401B2388}"/>
              </a:ext>
            </a:extLst>
          </p:cNvPr>
          <p:cNvSpPr/>
          <p:nvPr/>
        </p:nvSpPr>
        <p:spPr>
          <a:xfrm rot="2942052">
            <a:off x="9921176" y="4196338"/>
            <a:ext cx="356455" cy="37347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2018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1" y="6586928"/>
            <a:ext cx="14036629" cy="338554"/>
            <a:chOff x="-1" y="6586928"/>
            <a:chExt cx="14036629" cy="33855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3.2 Análisis de los resultados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17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45 a 48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Obtención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A77E73-D795-08B3-E46A-A54A5C8F45D8}"/>
              </a:ext>
            </a:extLst>
          </p:cNvPr>
          <p:cNvSpPr txBox="1"/>
          <p:nvPr/>
        </p:nvSpPr>
        <p:spPr>
          <a:xfrm>
            <a:off x="-2" y="6577911"/>
            <a:ext cx="517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3. Diseño de los modelos y análisis de los resultados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a 18">
                <a:extLst>
                  <a:ext uri="{FF2B5EF4-FFF2-40B4-BE49-F238E27FC236}">
                    <a16:creationId xmlns:a16="http://schemas.microsoft.com/office/drawing/2014/main" id="{5A59E132-8541-7FA3-10A6-78378C4294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30234"/>
                  </p:ext>
                </p:extLst>
              </p:nvPr>
            </p:nvGraphicFramePr>
            <p:xfrm>
              <a:off x="2422965" y="1265550"/>
              <a:ext cx="7346070" cy="514314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24345">
                      <a:extLst>
                        <a:ext uri="{9D8B030D-6E8A-4147-A177-3AD203B41FA5}">
                          <a16:colId xmlns:a16="http://schemas.microsoft.com/office/drawing/2014/main" val="2686556162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1949466099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1839338623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1264240407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4086169596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2956520690"/>
                        </a:ext>
                      </a:extLst>
                    </a:gridCol>
                  </a:tblGrid>
                  <a:tr h="3714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Variable objetivo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Modelo empleado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MAE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RMSE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0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s-ES" sz="1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8217885"/>
                      </a:ext>
                    </a:extLst>
                  </a:tr>
                  <a:tr h="228579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DT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4,5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7036899"/>
                      </a:ext>
                    </a:extLst>
                  </a:tr>
                  <a:tr h="228579">
                    <a:tc vMerge="1">
                      <a:txBody>
                        <a:bodyPr/>
                        <a:lstStyle/>
                        <a:p>
                          <a:r>
                            <a:rPr lang="es-ES" sz="1000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DT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4,55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113666"/>
                      </a:ext>
                    </a:extLst>
                  </a:tr>
                  <a:tr h="228579">
                    <a:tc vMerge="1">
                      <a:txBody>
                        <a:bodyPr/>
                        <a:lstStyle/>
                        <a:p>
                          <a:r>
                            <a:rPr lang="es-ES" sz="1000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/>
                            <a:t>DT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3,69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4,71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5824105"/>
                      </a:ext>
                    </a:extLst>
                  </a:tr>
                  <a:tr h="228579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5,23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622403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4,86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0,23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619139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3,74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5,08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0555476"/>
                      </a:ext>
                    </a:extLst>
                  </a:tr>
                  <a:tr h="34286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10,78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13,11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266637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10,21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12,93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5506240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10,03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12,59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631544"/>
                      </a:ext>
                    </a:extLst>
                  </a:tr>
                  <a:tr h="34286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DT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1,44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7074859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1,39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690295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/>
                            <a:t>DT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1,43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66244941"/>
                      </a:ext>
                    </a:extLst>
                  </a:tr>
                  <a:tr h="34286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13,15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16,42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0,117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364423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12,72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15,75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4133476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12,21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15,51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0,26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92367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a 18">
                <a:extLst>
                  <a:ext uri="{FF2B5EF4-FFF2-40B4-BE49-F238E27FC236}">
                    <a16:creationId xmlns:a16="http://schemas.microsoft.com/office/drawing/2014/main" id="{5A59E132-8541-7FA3-10A6-78378C4294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30234"/>
                  </p:ext>
                </p:extLst>
              </p:nvPr>
            </p:nvGraphicFramePr>
            <p:xfrm>
              <a:off x="2422965" y="1265550"/>
              <a:ext cx="7346070" cy="514314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24345">
                      <a:extLst>
                        <a:ext uri="{9D8B030D-6E8A-4147-A177-3AD203B41FA5}">
                          <a16:colId xmlns:a16="http://schemas.microsoft.com/office/drawing/2014/main" val="2686556162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1949466099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1839338623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1264240407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4086169596"/>
                        </a:ext>
                      </a:extLst>
                    </a:gridCol>
                    <a:gridCol w="1224345">
                      <a:extLst>
                        <a:ext uri="{9D8B030D-6E8A-4147-A177-3AD203B41FA5}">
                          <a16:colId xmlns:a16="http://schemas.microsoft.com/office/drawing/2014/main" val="295652069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Variable objetivo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Modelo empleado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MAE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RMSE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0498" t="-1538" r="-1990" b="-12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217885"/>
                      </a:ext>
                    </a:extLst>
                  </a:tr>
                  <a:tr h="24384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DT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4,5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7036899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r>
                            <a:rPr lang="es-ES" sz="1000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DT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4,55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11366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r>
                            <a:rPr lang="es-ES" sz="1000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/>
                            <a:t>DT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3,69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4,71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5824105"/>
                      </a:ext>
                    </a:extLst>
                  </a:tr>
                  <a:tr h="24384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5,23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622403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4,86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0,23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619139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3,74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5,08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0555476"/>
                      </a:ext>
                    </a:extLst>
                  </a:tr>
                  <a:tr h="34286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10,78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13,11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266637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10,21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12,93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5506240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10,03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12,59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631544"/>
                      </a:ext>
                    </a:extLst>
                  </a:tr>
                  <a:tr h="34286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DT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1,44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7074859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1,39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690295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/>
                            <a:t>DT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1,43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66244941"/>
                      </a:ext>
                    </a:extLst>
                  </a:tr>
                  <a:tr h="34286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UPDRS-Total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(KMF)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13,15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16,42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0,117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364423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12,72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15,75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4133476"/>
                      </a:ext>
                    </a:extLst>
                  </a:tr>
                  <a:tr h="342868">
                    <a:tc vMerge="1">
                      <a:txBody>
                        <a:bodyPr/>
                        <a:lstStyle/>
                        <a:p>
                          <a:endParaRPr lang="es-E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dirty="0" err="1"/>
                            <a:t>XGBoost</a:t>
                          </a:r>
                          <a:r>
                            <a:rPr lang="es-ES" sz="1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12,21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15,51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/>
                            <a:t>0,26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9236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ángulo 20">
            <a:extLst>
              <a:ext uri="{FF2B5EF4-FFF2-40B4-BE49-F238E27FC236}">
                <a16:creationId xmlns:a16="http://schemas.microsoft.com/office/drawing/2014/main" id="{48DF3761-B2B1-F07E-E981-0B4A326CA40A}"/>
              </a:ext>
            </a:extLst>
          </p:cNvPr>
          <p:cNvSpPr/>
          <p:nvPr/>
        </p:nvSpPr>
        <p:spPr>
          <a:xfrm>
            <a:off x="8553795" y="2651759"/>
            <a:ext cx="1215239" cy="323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DB6AFF3-DC4F-9ECC-B0F2-2043CF8CF3EB}"/>
              </a:ext>
            </a:extLst>
          </p:cNvPr>
          <p:cNvSpPr/>
          <p:nvPr/>
        </p:nvSpPr>
        <p:spPr>
          <a:xfrm>
            <a:off x="8553794" y="6062573"/>
            <a:ext cx="1215239" cy="323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464301A-F40F-7D25-3645-E260F3058355}"/>
              </a:ext>
            </a:extLst>
          </p:cNvPr>
          <p:cNvSpPr/>
          <p:nvPr/>
        </p:nvSpPr>
        <p:spPr>
          <a:xfrm>
            <a:off x="3665521" y="6083147"/>
            <a:ext cx="2430479" cy="323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C1D5235-2C4A-D825-C9B6-1E4AA8EA7673}"/>
              </a:ext>
            </a:extLst>
          </p:cNvPr>
          <p:cNvSpPr/>
          <p:nvPr/>
        </p:nvSpPr>
        <p:spPr>
          <a:xfrm>
            <a:off x="3667900" y="2651759"/>
            <a:ext cx="2430479" cy="323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45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1" y="6586928"/>
            <a:ext cx="14036629" cy="338554"/>
            <a:chOff x="-1" y="6586928"/>
            <a:chExt cx="14036629" cy="33855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3.2 Análisis de los resultados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18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37 a 50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A77E73-D795-08B3-E46A-A54A5C8F45D8}"/>
              </a:ext>
            </a:extLst>
          </p:cNvPr>
          <p:cNvSpPr txBox="1"/>
          <p:nvPr/>
        </p:nvSpPr>
        <p:spPr>
          <a:xfrm>
            <a:off x="-2" y="6577911"/>
            <a:ext cx="517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3. Diseño de los modelos y análisis de los resultados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1A40780-8116-9760-E66A-9EDFFA932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8" y="2191943"/>
            <a:ext cx="5777283" cy="3447393"/>
          </a:xfrm>
          <a:prstGeom prst="rect">
            <a:avLst/>
          </a:prstGeom>
        </p:spPr>
      </p:pic>
      <p:pic>
        <p:nvPicPr>
          <p:cNvPr id="15" name="Imagen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646C286-B4B2-8CD7-A258-513ACBD71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10" y="1904307"/>
            <a:ext cx="5266967" cy="40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7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1" y="6586928"/>
            <a:ext cx="14036629" cy="338554"/>
            <a:chOff x="-1" y="6586928"/>
            <a:chExt cx="14036629" cy="33855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19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53 a 56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Conclusiones</a:t>
            </a:r>
            <a:r>
              <a:rPr lang="en-US" dirty="0"/>
              <a:t> y </a:t>
            </a:r>
            <a:r>
              <a:rPr lang="en-US" dirty="0" err="1"/>
              <a:t>vías</a:t>
            </a:r>
            <a:r>
              <a:rPr lang="en-US" dirty="0"/>
              <a:t> </a:t>
            </a:r>
            <a:r>
              <a:rPr lang="en-US" dirty="0" err="1"/>
              <a:t>futuras</a:t>
            </a:r>
            <a:r>
              <a:rPr lang="en-US" dirty="0"/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A77E73-D795-08B3-E46A-A54A5C8F45D8}"/>
              </a:ext>
            </a:extLst>
          </p:cNvPr>
          <p:cNvSpPr txBox="1"/>
          <p:nvPr/>
        </p:nvSpPr>
        <p:spPr>
          <a:xfrm>
            <a:off x="-2" y="6577911"/>
            <a:ext cx="517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4. Conclusiones y vías futuras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33239F-7FB4-6110-0EFA-0A71EA57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73" y="1089965"/>
            <a:ext cx="9418763" cy="5240575"/>
          </a:xfrm>
          <a:prstGeom prst="rect">
            <a:avLst/>
          </a:prstGeom>
        </p:spPr>
      </p:pic>
      <p:sp>
        <p:nvSpPr>
          <p:cNvPr id="12" name="AutoShape 92">
            <a:extLst>
              <a:ext uri="{FF2B5EF4-FFF2-40B4-BE49-F238E27FC236}">
                <a16:creationId xmlns:a16="http://schemas.microsoft.com/office/drawing/2014/main" id="{9CB400AF-24CB-A201-7A97-F07D98CC1F3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56207" y="3918057"/>
            <a:ext cx="685988" cy="639885"/>
          </a:xfrm>
          <a:prstGeom prst="rect">
            <a:avLst/>
          </a:prstGeom>
          <a:solidFill>
            <a:schemeClr val="accent4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15" name="AutoShape 92">
            <a:extLst>
              <a:ext uri="{FF2B5EF4-FFF2-40B4-BE49-F238E27FC236}">
                <a16:creationId xmlns:a16="http://schemas.microsoft.com/office/drawing/2014/main" id="{8639D9EF-E390-F71D-B215-0170BE57B99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16056" y="3917983"/>
            <a:ext cx="685988" cy="639885"/>
          </a:xfrm>
          <a:prstGeom prst="rect">
            <a:avLst/>
          </a:prstGeom>
          <a:solidFill>
            <a:schemeClr val="accent2"/>
          </a:solidFill>
          <a:ln w="38100"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16" name="AutoShape 92">
            <a:extLst>
              <a:ext uri="{FF2B5EF4-FFF2-40B4-BE49-F238E27FC236}">
                <a16:creationId xmlns:a16="http://schemas.microsoft.com/office/drawing/2014/main" id="{50901208-7129-0E22-65D8-847D0FFDACD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08409" y="3907859"/>
            <a:ext cx="685988" cy="639956"/>
          </a:xfrm>
          <a:prstGeom prst="rect">
            <a:avLst/>
          </a:prstGeom>
          <a:solidFill>
            <a:schemeClr val="accent1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AutoShape 92">
            <a:extLst>
              <a:ext uri="{FF2B5EF4-FFF2-40B4-BE49-F238E27FC236}">
                <a16:creationId xmlns:a16="http://schemas.microsoft.com/office/drawing/2014/main" id="{610F35F3-B65C-7520-3561-78CC47816F7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37895" y="3917983"/>
            <a:ext cx="685988" cy="639956"/>
          </a:xfrm>
          <a:prstGeom prst="rect">
            <a:avLst/>
          </a:prstGeom>
          <a:solidFill>
            <a:schemeClr val="accent3"/>
          </a:solidFill>
          <a:ln w="38100">
            <a:noFill/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22" name="TextBox 67">
            <a:extLst>
              <a:ext uri="{FF2B5EF4-FFF2-40B4-BE49-F238E27FC236}">
                <a16:creationId xmlns:a16="http://schemas.microsoft.com/office/drawing/2014/main" id="{A8E8BDB3-7904-8F4B-C062-C5977675C806}"/>
              </a:ext>
            </a:extLst>
          </p:cNvPr>
          <p:cNvSpPr txBox="1"/>
          <p:nvPr/>
        </p:nvSpPr>
        <p:spPr>
          <a:xfrm>
            <a:off x="513397" y="4691940"/>
            <a:ext cx="1530301" cy="115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Identificación de patrones neurodegenerativos específicos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68">
            <a:extLst>
              <a:ext uri="{FF2B5EF4-FFF2-40B4-BE49-F238E27FC236}">
                <a16:creationId xmlns:a16="http://schemas.microsoft.com/office/drawing/2014/main" id="{AC6375FC-300E-CC33-E8E8-6E268747AED2}"/>
              </a:ext>
            </a:extLst>
          </p:cNvPr>
          <p:cNvSpPr txBox="1"/>
          <p:nvPr/>
        </p:nvSpPr>
        <p:spPr>
          <a:xfrm>
            <a:off x="2101967" y="4691937"/>
            <a:ext cx="153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Exploración del uso de Procesos Gaussianos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8C10F90-482C-DA2C-4470-8EA6D7A442F4}"/>
              </a:ext>
            </a:extLst>
          </p:cNvPr>
          <p:cNvSpPr txBox="1"/>
          <p:nvPr/>
        </p:nvSpPr>
        <p:spPr>
          <a:xfrm>
            <a:off x="3687013" y="4691866"/>
            <a:ext cx="153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Aplicación en estudios longitudinales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776D907-807E-97B2-6112-DA73B7E1655A}"/>
              </a:ext>
            </a:extLst>
          </p:cNvPr>
          <p:cNvSpPr txBox="1"/>
          <p:nvPr/>
        </p:nvSpPr>
        <p:spPr>
          <a:xfrm>
            <a:off x="5086248" y="4681813"/>
            <a:ext cx="153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Interacción con biomarcadores moleculares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Gráfico 27" descr="Distribución normal contorno">
            <a:extLst>
              <a:ext uri="{FF2B5EF4-FFF2-40B4-BE49-F238E27FC236}">
                <a16:creationId xmlns:a16="http://schemas.microsoft.com/office/drawing/2014/main" id="{3218E166-0F93-1B04-DA66-2B97BD36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8267" y="3876086"/>
            <a:ext cx="681782" cy="681782"/>
          </a:xfrm>
          <a:prstGeom prst="rect">
            <a:avLst/>
          </a:prstGeom>
        </p:spPr>
      </p:pic>
      <p:pic>
        <p:nvPicPr>
          <p:cNvPr id="30" name="Gráfico 29" descr="Diagrama de dispersión contorno">
            <a:extLst>
              <a:ext uri="{FF2B5EF4-FFF2-40B4-BE49-F238E27FC236}">
                <a16:creationId xmlns:a16="http://schemas.microsoft.com/office/drawing/2014/main" id="{5A6A2A97-DF61-3AE1-6B86-7DE3E8E56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390" y="3969187"/>
            <a:ext cx="552313" cy="552313"/>
          </a:xfrm>
          <a:prstGeom prst="rect">
            <a:avLst/>
          </a:prstGeom>
        </p:spPr>
      </p:pic>
      <p:pic>
        <p:nvPicPr>
          <p:cNvPr id="32" name="Gráfico 31" descr="Crecimiento empresarial contorno">
            <a:extLst>
              <a:ext uri="{FF2B5EF4-FFF2-40B4-BE49-F238E27FC236}">
                <a16:creationId xmlns:a16="http://schemas.microsoft.com/office/drawing/2014/main" id="{731B6D23-FC79-0E44-4255-5E7EACD9C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0964" y="4004311"/>
            <a:ext cx="536171" cy="536171"/>
          </a:xfrm>
          <a:prstGeom prst="rect">
            <a:avLst/>
          </a:prstGeom>
        </p:spPr>
      </p:pic>
      <p:pic>
        <p:nvPicPr>
          <p:cNvPr id="34" name="Gráfico 33" descr="Germen contorno">
            <a:extLst>
              <a:ext uri="{FF2B5EF4-FFF2-40B4-BE49-F238E27FC236}">
                <a16:creationId xmlns:a16="http://schemas.microsoft.com/office/drawing/2014/main" id="{BA609A83-A049-E6EF-4844-6FEC04D90C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1625" y="3969187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621924" cy="958096"/>
            <a:chOff x="4753009" y="790578"/>
            <a:chExt cx="5621924" cy="9580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1B118-F505-4515-85EB-DF3A6D81B1CF}"/>
                </a:ext>
              </a:extLst>
            </p:cNvPr>
            <p:cNvGrpSpPr/>
            <p:nvPr/>
          </p:nvGrpSpPr>
          <p:grpSpPr>
            <a:xfrm>
              <a:off x="5946145" y="869517"/>
              <a:ext cx="4428788" cy="800219"/>
              <a:chOff x="6557475" y="1411926"/>
              <a:chExt cx="4507692" cy="8002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C279EB-25F2-4AAC-812A-C5EF117055F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Presentación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motivaciones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contextualización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del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trabajo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estado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del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arte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0B0A2E-B69D-4686-9B34-E9CF61AD14C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Introducción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39D320-44C3-45A3-BB6D-400026F3020C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800219"/>
              <a:chOff x="6557475" y="1411926"/>
              <a:chExt cx="4507692" cy="80021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B1483-4729-4FCB-8A42-9C3435FD044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Enfermedad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 Parkinson,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DaTSCAN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introducción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al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aprendizaje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profundo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4EDEA-EFF2-4A05-A482-92CFDD885C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Fundamento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teórico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1371601"/>
            <a:chOff x="5800477" y="3669744"/>
            <a:chExt cx="5595548" cy="137160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FCB8E2-BFA8-4C4D-97A9-E20899D344C9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1292662"/>
              <a:chOff x="6557475" y="1411926"/>
              <a:chExt cx="4507692" cy="129266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BC9CB-C0B8-4DE9-99B3-27BACBC4E04A}"/>
                  </a:ext>
                </a:extLst>
              </p:cNvPr>
              <p:cNvSpPr txBox="1"/>
              <p:nvPr/>
            </p:nvSpPr>
            <p:spPr>
              <a:xfrm>
                <a:off x="6557475" y="205825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Metodología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general,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diseño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del CVAE,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métodos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regresión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interpretabilidad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del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espacio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evaluación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 la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variedad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topológica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AEF471-EEEB-40C9-97CC-790BB0C9B8B7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Diseño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de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los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modelos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y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análisis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de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los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resultados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968D29-C51E-4772-95A3-C35833739789}"/>
                </a:ext>
              </a:extLst>
            </p:cNvPr>
            <p:cNvGrpSpPr/>
            <p:nvPr/>
          </p:nvGrpSpPr>
          <p:grpSpPr>
            <a:xfrm>
              <a:off x="7490970" y="5188266"/>
              <a:ext cx="4428788" cy="800219"/>
              <a:chOff x="6557475" y="1411926"/>
              <a:chExt cx="4507692" cy="80021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7DAC5E-6F2D-4076-B60D-21553D5F40D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Discusión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general, conclusions finales,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alcance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los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objetivos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vías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futuras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3F3B3A-F7F3-4BF4-B2C0-3E0DDB19AB2D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Conclusiones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Índice</a:t>
            </a:r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 de </a:t>
            </a:r>
            <a:r>
              <a:rPr lang="en-US" altLang="ko-KR" sz="4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contenidos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C76A5F03-D0F3-3995-630D-C8C9AFB6D8C4}"/>
              </a:ext>
            </a:extLst>
          </p:cNvPr>
          <p:cNvSpPr/>
          <p:nvPr/>
        </p:nvSpPr>
        <p:spPr>
          <a:xfrm rot="10800000" flipV="1">
            <a:off x="10888980" y="6637115"/>
            <a:ext cx="2156460" cy="268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E63186-A390-EAC1-6CC5-F3B67891C758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그룹 8">
            <a:extLst>
              <a:ext uri="{FF2B5EF4-FFF2-40B4-BE49-F238E27FC236}">
                <a16:creationId xmlns:a16="http://schemas.microsoft.com/office/drawing/2014/main" id="{0C4A0FE1-4C57-0B31-724B-E0FD40DF5C23}"/>
              </a:ext>
            </a:extLst>
          </p:cNvPr>
          <p:cNvGrpSpPr/>
          <p:nvPr/>
        </p:nvGrpSpPr>
        <p:grpSpPr>
          <a:xfrm>
            <a:off x="4408743" y="2056640"/>
            <a:ext cx="3374514" cy="3074347"/>
            <a:chOff x="4406922" y="1835575"/>
            <a:chExt cx="3374514" cy="3074347"/>
          </a:xfrm>
        </p:grpSpPr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9FB12E1-F1BC-A7EC-C184-01AA2E040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7" name="Freeform 74">
              <a:extLst>
                <a:ext uri="{FF2B5EF4-FFF2-40B4-BE49-F238E27FC236}">
                  <a16:creationId xmlns:a16="http://schemas.microsoft.com/office/drawing/2014/main" id="{06CAEF4F-47A6-E4B8-EAD7-DFBF7B0C6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2FE5E64-B8EE-635D-A95A-F5C7C4C1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28160F0E-A619-547D-05B7-C751DDD0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02857A8-CB3F-61D0-F3AD-B9C969300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7" name="TextBox 8">
            <a:extLst>
              <a:ext uri="{FF2B5EF4-FFF2-40B4-BE49-F238E27FC236}">
                <a16:creationId xmlns:a16="http://schemas.microsoft.com/office/drawing/2014/main" id="{DC5053D6-DE71-9EFC-5BDE-26D8E9631EE5}"/>
              </a:ext>
            </a:extLst>
          </p:cNvPr>
          <p:cNvSpPr txBox="1"/>
          <p:nvPr/>
        </p:nvSpPr>
        <p:spPr>
          <a:xfrm rot="1898085">
            <a:off x="4598773" y="3186382"/>
            <a:ext cx="1198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Medicina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41DD563-3B0B-03FD-FB99-48B7FF134EDC}"/>
              </a:ext>
            </a:extLst>
          </p:cNvPr>
          <p:cNvSpPr txBox="1"/>
          <p:nvPr/>
        </p:nvSpPr>
        <p:spPr>
          <a:xfrm rot="19719727">
            <a:off x="6551989" y="3342472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Inteligencia</a:t>
            </a:r>
            <a:r>
              <a:rPr lang="en-US" altLang="ko-KR" sz="1200" dirty="0">
                <a:solidFill>
                  <a:schemeClr val="bg1"/>
                </a:solidFill>
              </a:rPr>
              <a:t> Artificial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896A92A-128F-2F9C-5744-C3B0AE876352}"/>
              </a:ext>
            </a:extLst>
          </p:cNvPr>
          <p:cNvSpPr txBox="1"/>
          <p:nvPr/>
        </p:nvSpPr>
        <p:spPr>
          <a:xfrm>
            <a:off x="5496051" y="4567376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Ciencia</a:t>
            </a:r>
            <a:r>
              <a:rPr lang="en-US" altLang="ko-KR" sz="1200" dirty="0">
                <a:solidFill>
                  <a:schemeClr val="bg1"/>
                </a:solidFill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</a:rPr>
              <a:t>datos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0" name="그룹 6">
            <a:extLst>
              <a:ext uri="{FF2B5EF4-FFF2-40B4-BE49-F238E27FC236}">
                <a16:creationId xmlns:a16="http://schemas.microsoft.com/office/drawing/2014/main" id="{EF16D33E-4724-D574-B4C7-FECD55F42368}"/>
              </a:ext>
            </a:extLst>
          </p:cNvPr>
          <p:cNvGrpSpPr/>
          <p:nvPr/>
        </p:nvGrpSpPr>
        <p:grpSpPr>
          <a:xfrm>
            <a:off x="7549725" y="2380240"/>
            <a:ext cx="3744000" cy="738663"/>
            <a:chOff x="7637355" y="2159174"/>
            <a:chExt cx="3744000" cy="738663"/>
          </a:xfrm>
        </p:grpSpPr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F55A5B30-5F1F-7075-1939-01318BE80419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Modelos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capaces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abordar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temas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complejos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arrojar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soluciones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novedosas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F8801082-8B5D-D78F-8AF8-B1E5E4696A0B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4"/>
                  </a:solidFill>
                </a:rPr>
                <a:t>Inteligencia</a:t>
              </a:r>
              <a:r>
                <a:rPr lang="en-US" altLang="ko-KR" sz="1200" b="1" dirty="0">
                  <a:solidFill>
                    <a:schemeClr val="accent4"/>
                  </a:solidFill>
                </a:rPr>
                <a:t> Artificial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25" name="Straight Connector 14">
              <a:extLst>
                <a:ext uri="{FF2B5EF4-FFF2-40B4-BE49-F238E27FC236}">
                  <a16:creationId xmlns:a16="http://schemas.microsoft.com/office/drawing/2014/main" id="{DEF18695-22FF-8A9B-380E-70D7D6DFA4D6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7">
            <a:extLst>
              <a:ext uri="{FF2B5EF4-FFF2-40B4-BE49-F238E27FC236}">
                <a16:creationId xmlns:a16="http://schemas.microsoft.com/office/drawing/2014/main" id="{17731963-71F9-F4FF-33C7-30AAE23A7CB0}"/>
              </a:ext>
            </a:extLst>
          </p:cNvPr>
          <p:cNvGrpSpPr/>
          <p:nvPr/>
        </p:nvGrpSpPr>
        <p:grpSpPr>
          <a:xfrm>
            <a:off x="892783" y="2365844"/>
            <a:ext cx="3744000" cy="738663"/>
            <a:chOff x="890962" y="2144778"/>
            <a:chExt cx="3744000" cy="738663"/>
          </a:xfrm>
        </p:grpSpPr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81A035EF-B57C-3A3E-7ED6-AC17BC57B4CA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Creciente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disponibilidad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masivos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clínicos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biológicos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C5277A90-8A2D-8725-FFB3-EC0F6F5EAC34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accent1"/>
                  </a:solidFill>
                </a:rPr>
                <a:t>Medicina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2" name="Straight Connector 18">
              <a:extLst>
                <a:ext uri="{FF2B5EF4-FFF2-40B4-BE49-F238E27FC236}">
                  <a16:creationId xmlns:a16="http://schemas.microsoft.com/office/drawing/2014/main" id="{C4F83780-9958-ADEB-C6AD-A47CF9D8F037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3">
            <a:extLst>
              <a:ext uri="{FF2B5EF4-FFF2-40B4-BE49-F238E27FC236}">
                <a16:creationId xmlns:a16="http://schemas.microsoft.com/office/drawing/2014/main" id="{1A5832BE-7E3C-591C-B2D5-234512F1F2E7}"/>
              </a:ext>
            </a:extLst>
          </p:cNvPr>
          <p:cNvGrpSpPr/>
          <p:nvPr/>
        </p:nvGrpSpPr>
        <p:grpSpPr>
          <a:xfrm>
            <a:off x="3758813" y="5365335"/>
            <a:ext cx="4677286" cy="738663"/>
            <a:chOff x="4636424" y="5144267"/>
            <a:chExt cx="2918420" cy="738663"/>
          </a:xfrm>
        </p:grpSpPr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35BD409A-84C4-3C91-1DF4-B1056053FC0C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Capaces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proporcionar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enfoques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cuantitativos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basados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evidencia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DF56B5EA-2407-C3FD-6D72-0B15067F8CEC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accent3"/>
                  </a:solidFill>
                </a:rPr>
                <a:t>Ciencia</a:t>
              </a:r>
              <a:r>
                <a:rPr lang="en-US" altLang="ko-KR" sz="1200" b="1" dirty="0">
                  <a:solidFill>
                    <a:schemeClr val="accent3"/>
                  </a:solidFill>
                </a:rPr>
                <a:t> de </a:t>
              </a:r>
              <a:r>
                <a:rPr lang="en-US" altLang="ko-KR" sz="1200" b="1" dirty="0" err="1">
                  <a:solidFill>
                    <a:schemeClr val="accent3"/>
                  </a:solidFill>
                </a:rPr>
                <a:t>datos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19" name="Straight Connector 22">
              <a:extLst>
                <a:ext uri="{FF2B5EF4-FFF2-40B4-BE49-F238E27FC236}">
                  <a16:creationId xmlns:a16="http://schemas.microsoft.com/office/drawing/2014/main" id="{BF7B110C-7A87-906E-1FA2-C5724F94E7FC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3382DAEC-9474-3CF5-5252-C3199499507B}"/>
              </a:ext>
            </a:extLst>
          </p:cNvPr>
          <p:cNvSpPr txBox="1">
            <a:spLocks/>
          </p:cNvSpPr>
          <p:nvPr/>
        </p:nvSpPr>
        <p:spPr>
          <a:xfrm>
            <a:off x="313444" y="271413"/>
            <a:ext cx="5239074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Motivación</a:t>
            </a:r>
            <a:endParaRPr lang="en-US" dirty="0"/>
          </a:p>
        </p:txBody>
      </p:sp>
      <p:pic>
        <p:nvPicPr>
          <p:cNvPr id="14" name="Gráfico 13" descr="Estetoscopio con relleno sólido">
            <a:extLst>
              <a:ext uri="{FF2B5EF4-FFF2-40B4-BE49-F238E27FC236}">
                <a16:creationId xmlns:a16="http://schemas.microsoft.com/office/drawing/2014/main" id="{C50F3D0B-95FD-9E59-C2D7-9AEFBBF2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7074">
            <a:off x="5218148" y="2542152"/>
            <a:ext cx="604614" cy="604614"/>
          </a:xfrm>
          <a:prstGeom prst="rect">
            <a:avLst/>
          </a:prstGeom>
        </p:spPr>
      </p:pic>
      <p:pic>
        <p:nvPicPr>
          <p:cNvPr id="15" name="Gráfico 14" descr="Estadísticas con relleno sólido">
            <a:extLst>
              <a:ext uri="{FF2B5EF4-FFF2-40B4-BE49-F238E27FC236}">
                <a16:creationId xmlns:a16="http://schemas.microsoft.com/office/drawing/2014/main" id="{3F6965A6-27FB-7131-E4C7-097EFC395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5957" y="4084073"/>
            <a:ext cx="566614" cy="566614"/>
          </a:xfrm>
          <a:prstGeom prst="rect">
            <a:avLst/>
          </a:prstGeom>
        </p:spPr>
      </p:pic>
      <p:pic>
        <p:nvPicPr>
          <p:cNvPr id="16" name="Gráfico 15" descr="Inteligencia artificial contorno">
            <a:extLst>
              <a:ext uri="{FF2B5EF4-FFF2-40B4-BE49-F238E27FC236}">
                <a16:creationId xmlns:a16="http://schemas.microsoft.com/office/drawing/2014/main" id="{52885904-7C1D-7BCF-6E91-4FBD4FACE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89049">
            <a:off x="6533125" y="2675051"/>
            <a:ext cx="686870" cy="686870"/>
          </a:xfrm>
          <a:prstGeom prst="rect">
            <a:avLst/>
          </a:prstGeom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71644430-839A-3F04-42B6-C6664E42AB5A}"/>
              </a:ext>
            </a:extLst>
          </p:cNvPr>
          <p:cNvGrpSpPr/>
          <p:nvPr/>
        </p:nvGrpSpPr>
        <p:grpSpPr>
          <a:xfrm>
            <a:off x="-2" y="6577911"/>
            <a:ext cx="13045442" cy="347571"/>
            <a:chOff x="-2" y="6577911"/>
            <a:chExt cx="13045442" cy="347571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B827EAFA-EAA7-9F40-7CCB-4A455A710863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677EF627-9977-EA13-F8D6-E37F840B2FF6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079A0604-E9C6-1B84-9A1A-99F707026F37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E20DB21B-25B4-D208-C468-1DE398AFB9A4}"/>
                </a:ext>
              </a:extLst>
            </p:cNvPr>
            <p:cNvSpPr txBox="1"/>
            <p:nvPr/>
          </p:nvSpPr>
          <p:spPr>
            <a:xfrm>
              <a:off x="-2" y="6577911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1. Introducción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385071FE-B84C-EC93-FA78-DA7307B92EB8}"/>
                </a:ext>
              </a:extLst>
            </p:cNvPr>
            <p:cNvSpPr txBox="1"/>
            <p:nvPr/>
          </p:nvSpPr>
          <p:spPr>
            <a:xfrm>
              <a:off x="5046198" y="6586928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1.1 Motivación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BDB0D4EE-F46B-21D9-0AA1-D0BB06238976}"/>
                </a:ext>
              </a:extLst>
            </p:cNvPr>
            <p:cNvSpPr txBox="1"/>
            <p:nvPr/>
          </p:nvSpPr>
          <p:spPr>
            <a:xfrm>
              <a:off x="10976905" y="6608688"/>
              <a:ext cx="2068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3 de 19</a:t>
              </a:r>
            </a:p>
          </p:txBody>
        </p:sp>
      </p:grp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42D62BBD-A724-8D7F-B3E6-D4CE8CE2AF4E}"/>
              </a:ext>
            </a:extLst>
          </p:cNvPr>
          <p:cNvSpPr/>
          <p:nvPr/>
        </p:nvSpPr>
        <p:spPr>
          <a:xfrm>
            <a:off x="9351390" y="633536"/>
            <a:ext cx="2333587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1 y 2 de la memoria</a:t>
            </a:r>
          </a:p>
        </p:txBody>
      </p:sp>
    </p:spTree>
    <p:extLst>
      <p:ext uri="{BB962C8B-B14F-4D97-AF65-F5344CB8AC3E}">
        <p14:creationId xmlns:p14="http://schemas.microsoft.com/office/powerpoint/2010/main" val="399945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FB2356A-C818-1335-13EE-B6A295E7BCED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5965F2B-8E4E-58B2-7CAC-6E2BE31DB7C0}"/>
              </a:ext>
            </a:extLst>
          </p:cNvPr>
          <p:cNvGrpSpPr/>
          <p:nvPr/>
        </p:nvGrpSpPr>
        <p:grpSpPr>
          <a:xfrm>
            <a:off x="-2" y="6577911"/>
            <a:ext cx="14036630" cy="347571"/>
            <a:chOff x="-2" y="6577911"/>
            <a:chExt cx="14036630" cy="347571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A0642D6F-7A41-C778-6CAA-4583ADEAAA92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FE0A81F2-19FF-C47A-E809-5FDDD80CD5AB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6E7E76C-B75E-C1E5-7D7F-3C1BDF066D9D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509708B-AA29-9D92-C913-E70CC77DE482}"/>
                </a:ext>
              </a:extLst>
            </p:cNvPr>
            <p:cNvSpPr txBox="1"/>
            <p:nvPr/>
          </p:nvSpPr>
          <p:spPr>
            <a:xfrm>
              <a:off x="-2" y="6577911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1. Introducción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E4492F64-D5C7-6E2A-9F17-EDA7339D25EB}"/>
                </a:ext>
              </a:extLst>
            </p:cNvPr>
            <p:cNvSpPr txBox="1"/>
            <p:nvPr/>
          </p:nvSpPr>
          <p:spPr>
            <a:xfrm>
              <a:off x="5046198" y="6586928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1.2 Estado del Arte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9B9D1047-7D65-A65A-857B-27EDF2C3CDD5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4 de 19</a:t>
              </a:r>
            </a:p>
          </p:txBody>
        </p:sp>
      </p:grp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3C658FBA-6683-97B3-1250-6E4E3FBCAC34}"/>
              </a:ext>
            </a:extLst>
          </p:cNvPr>
          <p:cNvSpPr/>
          <p:nvPr/>
        </p:nvSpPr>
        <p:spPr>
          <a:xfrm>
            <a:off x="9351390" y="633536"/>
            <a:ext cx="2333587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2 a 5 de la memoria</a:t>
            </a:r>
          </a:p>
        </p:txBody>
      </p: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61A48ED0-A08B-ED12-8362-A3A2F697AFDD}"/>
              </a:ext>
            </a:extLst>
          </p:cNvPr>
          <p:cNvSpPr txBox="1">
            <a:spLocks/>
          </p:cNvSpPr>
          <p:nvPr/>
        </p:nvSpPr>
        <p:spPr>
          <a:xfrm>
            <a:off x="313444" y="271413"/>
            <a:ext cx="5239074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Estado del Arte</a:t>
            </a:r>
          </a:p>
        </p:txBody>
      </p:sp>
      <p:pic>
        <p:nvPicPr>
          <p:cNvPr id="27" name="Imagen 26" descr="Gráfico&#10;&#10;Descripción generada automáticamente">
            <a:extLst>
              <a:ext uri="{FF2B5EF4-FFF2-40B4-BE49-F238E27FC236}">
                <a16:creationId xmlns:a16="http://schemas.microsoft.com/office/drawing/2014/main" id="{159B7C45-0581-2DF4-4648-27A89B11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89" b="79818" l="10000" r="90000">
                        <a14:foregroundMark x1="17667" y1="26302" x2="20333" y2="31250"/>
                        <a14:foregroundMark x1="21083" y1="32813" x2="23583" y2="37760"/>
                        <a14:foregroundMark x1="24167" y1="39453" x2="26833" y2="44271"/>
                        <a14:foregroundMark x1="27500" y1="45833" x2="30083" y2="50781"/>
                        <a14:foregroundMark x1="30417" y1="52214" x2="33250" y2="57422"/>
                        <a14:foregroundMark x1="33750" y1="58984" x2="36500" y2="63802"/>
                        <a14:foregroundMark x1="37000" y1="65365" x2="39500" y2="70573"/>
                        <a14:foregroundMark x1="40000" y1="65365" x2="40000" y2="65234"/>
                        <a14:foregroundMark x1="42250" y1="60156" x2="41917" y2="60156"/>
                        <a14:foregroundMark x1="41833" y1="54427" x2="41667" y2="54427"/>
                        <a14:foregroundMark x1="35583" y1="54557" x2="35667" y2="54818"/>
                        <a14:foregroundMark x1="33833" y1="45833" x2="33500" y2="45313"/>
                        <a14:foregroundMark x1="34917" y1="38672" x2="34667" y2="36719"/>
                        <a14:foregroundMark x1="30667" y1="40755" x2="30250" y2="40365"/>
                        <a14:foregroundMark x1="32583" y1="32422" x2="31750" y2="32943"/>
                        <a14:foregroundMark x1="26250" y1="32422" x2="25833" y2="31380"/>
                        <a14:foregroundMark x1="29083" y1="27865" x2="29333" y2="25651"/>
                        <a14:foregroundMark x1="26667" y1="21094" x2="25917" y2="19661"/>
                        <a14:foregroundMark x1="21250" y1="38151" x2="21333" y2="39974"/>
                        <a14:foregroundMark x1="18333" y1="44010" x2="18333" y2="45703"/>
                        <a14:foregroundMark x1="23417" y1="46094" x2="23417" y2="48047"/>
                        <a14:foregroundMark x1="26167" y1="52604" x2="26167" y2="54297"/>
                        <a14:foregroundMark x1="23250" y1="56250" x2="22917" y2="58073"/>
                        <a14:foregroundMark x1="18833" y1="52214" x2="18583" y2="54036"/>
                        <a14:foregroundMark x1="16583" y1="59896" x2="16083" y2="61589"/>
                        <a14:foregroundMark x1="23833" y1="67708" x2="23917" y2="69922"/>
                        <a14:foregroundMark x1="26583" y1="62760" x2="26417" y2="65234"/>
                        <a14:foregroundMark x1="29167" y1="59115" x2="29000" y2="60938"/>
                        <a14:foregroundMark x1="32750" y1="64323" x2="32583" y2="66276"/>
                        <a14:foregroundMark x1="49583" y1="51042" x2="51750" y2="55599"/>
                        <a14:foregroundMark x1="48917" y1="44010" x2="49583" y2="55599"/>
                        <a14:foregroundMark x1="49583" y1="55599" x2="58333" y2="70182"/>
                        <a14:foregroundMark x1="58333" y1="70182" x2="64333" y2="70443"/>
                        <a14:foregroundMark x1="64333" y1="70443" x2="67333" y2="62760"/>
                        <a14:foregroundMark x1="67333" y1="62760" x2="57750" y2="42448"/>
                        <a14:foregroundMark x1="57750" y1="42448" x2="50750" y2="41406"/>
                        <a14:foregroundMark x1="50750" y1="41406" x2="49000" y2="44271"/>
                        <a14:foregroundMark x1="63750" y1="16667" x2="61000" y2="16276"/>
                        <a14:foregroundMark x1="59250" y1="11589" x2="61250" y2="11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37" b="12308"/>
          <a:stretch/>
        </p:blipFill>
        <p:spPr>
          <a:xfrm>
            <a:off x="1415633" y="1464626"/>
            <a:ext cx="9360733" cy="4700100"/>
          </a:xfrm>
          <a:prstGeom prst="rect">
            <a:avLst/>
          </a:prstGeom>
        </p:spPr>
      </p:pic>
      <p:cxnSp>
        <p:nvCxnSpPr>
          <p:cNvPr id="41" name="Straight Connector 35">
            <a:extLst>
              <a:ext uri="{FF2B5EF4-FFF2-40B4-BE49-F238E27FC236}">
                <a16:creationId xmlns:a16="http://schemas.microsoft.com/office/drawing/2014/main" id="{13E49E3A-5BCD-5FF5-77BB-BCD5D7638752}"/>
              </a:ext>
            </a:extLst>
          </p:cNvPr>
          <p:cNvCxnSpPr/>
          <p:nvPr/>
        </p:nvCxnSpPr>
        <p:spPr>
          <a:xfrm>
            <a:off x="2409738" y="5426532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7">
            <a:extLst>
              <a:ext uri="{FF2B5EF4-FFF2-40B4-BE49-F238E27FC236}">
                <a16:creationId xmlns:a16="http://schemas.microsoft.com/office/drawing/2014/main" id="{36F84662-4479-B27E-C3B7-8D9407D81B5F}"/>
              </a:ext>
            </a:extLst>
          </p:cNvPr>
          <p:cNvGrpSpPr/>
          <p:nvPr/>
        </p:nvGrpSpPr>
        <p:grpSpPr>
          <a:xfrm>
            <a:off x="405620" y="2706916"/>
            <a:ext cx="2537877" cy="1846658"/>
            <a:chOff x="890962" y="2144778"/>
            <a:chExt cx="3744000" cy="1846658"/>
          </a:xfrm>
        </p:grpSpPr>
        <p:sp>
          <p:nvSpPr>
            <p:cNvPr id="50" name="TextBox 16">
              <a:extLst>
                <a:ext uri="{FF2B5EF4-FFF2-40B4-BE49-F238E27FC236}">
                  <a16:creationId xmlns:a16="http://schemas.microsoft.com/office/drawing/2014/main" id="{3AF3BC05-4A51-0AB9-AF79-C08B32C71688}"/>
                </a:ext>
              </a:extLst>
            </p:cNvPr>
            <p:cNvSpPr txBox="1"/>
            <p:nvPr/>
          </p:nvSpPr>
          <p:spPr>
            <a:xfrm>
              <a:off x="912456" y="2421776"/>
              <a:ext cx="37010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Supervisados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Discriminan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cierto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sujete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posee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o no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una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enfermedad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No </a:t>
              </a:r>
              <a:r>
                <a:rPr lang="en-US" altLang="ko-K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supervisados</a:t>
              </a:r>
              <a:endPara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Clasifican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subdividen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enfermedades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17">
              <a:extLst>
                <a:ext uri="{FF2B5EF4-FFF2-40B4-BE49-F238E27FC236}">
                  <a16:creationId xmlns:a16="http://schemas.microsoft.com/office/drawing/2014/main" id="{DC7A2E7C-36DE-4ACF-0303-444EE304069A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MODELOS DISCRIMINATIVOS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52" name="Straight Connector 18">
              <a:extLst>
                <a:ext uri="{FF2B5EF4-FFF2-40B4-BE49-F238E27FC236}">
                  <a16:creationId xmlns:a16="http://schemas.microsoft.com/office/drawing/2014/main" id="{79138848-1559-A504-0C88-4486F04986FA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12">
            <a:extLst>
              <a:ext uri="{FF2B5EF4-FFF2-40B4-BE49-F238E27FC236}">
                <a16:creationId xmlns:a16="http://schemas.microsoft.com/office/drawing/2014/main" id="{4FCAF130-8786-8D0E-E418-1F929EA7CFB5}"/>
              </a:ext>
            </a:extLst>
          </p:cNvPr>
          <p:cNvSpPr txBox="1"/>
          <p:nvPr/>
        </p:nvSpPr>
        <p:spPr>
          <a:xfrm>
            <a:off x="9666498" y="2983914"/>
            <a:ext cx="2219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s-E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algn="r"/>
            <a:r>
              <a:rPr lang="es-E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Mejoran</a:t>
            </a:r>
            <a:r>
              <a:rPr lang="es-E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s-ES" sz="1200" dirty="0"/>
              <a:t>la comprensión de  patologías y permiten inferencias sin requerir etiquetas predefinidas en la mayoría de los casos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1B957692-FAB7-6263-05B0-5837821B93E2}"/>
              </a:ext>
            </a:extLst>
          </p:cNvPr>
          <p:cNvSpPr txBox="1"/>
          <p:nvPr/>
        </p:nvSpPr>
        <p:spPr>
          <a:xfrm>
            <a:off x="9663198" y="2706916"/>
            <a:ext cx="2226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4"/>
                </a:solidFill>
              </a:rPr>
              <a:t>MODELOS GENERATIVOS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cxnSp>
        <p:nvCxnSpPr>
          <p:cNvPr id="56" name="Straight Connector 14">
            <a:extLst>
              <a:ext uri="{FF2B5EF4-FFF2-40B4-BE49-F238E27FC236}">
                <a16:creationId xmlns:a16="http://schemas.microsoft.com/office/drawing/2014/main" id="{667643E2-0DEC-F17C-FE77-D0741B82910B}"/>
              </a:ext>
            </a:extLst>
          </p:cNvPr>
          <p:cNvCxnSpPr>
            <a:cxnSpLocks/>
          </p:cNvCxnSpPr>
          <p:nvPr/>
        </p:nvCxnSpPr>
        <p:spPr>
          <a:xfrm>
            <a:off x="8804366" y="2983914"/>
            <a:ext cx="3094759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22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2" y="6577911"/>
            <a:ext cx="14036630" cy="347571"/>
            <a:chOff x="-2" y="6577911"/>
            <a:chExt cx="14036630" cy="34757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FF2C199-F822-9256-AFEE-DA0B1228E940}"/>
                </a:ext>
              </a:extLst>
            </p:cNvPr>
            <p:cNvSpPr txBox="1"/>
            <p:nvPr/>
          </p:nvSpPr>
          <p:spPr>
            <a:xfrm>
              <a:off x="-2" y="6577911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1. Introducción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1.2 Estado del Arte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5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351390" y="633536"/>
            <a:ext cx="2333587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2 a 5 de la memoria</a:t>
            </a:r>
          </a:p>
        </p:txBody>
      </p:sp>
      <p:sp>
        <p:nvSpPr>
          <p:cNvPr id="11" name="Marcador de texto 1">
            <a:extLst>
              <a:ext uri="{FF2B5EF4-FFF2-40B4-BE49-F238E27FC236}">
                <a16:creationId xmlns:a16="http://schemas.microsoft.com/office/drawing/2014/main" id="{E34939F3-7A4F-84BB-83DC-1A0683920A1C}"/>
              </a:ext>
            </a:extLst>
          </p:cNvPr>
          <p:cNvSpPr txBox="1">
            <a:spLocks/>
          </p:cNvSpPr>
          <p:nvPr/>
        </p:nvSpPr>
        <p:spPr>
          <a:xfrm>
            <a:off x="313444" y="271413"/>
            <a:ext cx="5239074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Estado del Arte</a:t>
            </a:r>
          </a:p>
        </p:txBody>
      </p:sp>
      <p:pic>
        <p:nvPicPr>
          <p:cNvPr id="13" name="Imagen 12" descr="Texto, Carta&#10;&#10;Descripción generada automáticamente">
            <a:extLst>
              <a:ext uri="{FF2B5EF4-FFF2-40B4-BE49-F238E27FC236}">
                <a16:creationId xmlns:a16="http://schemas.microsoft.com/office/drawing/2014/main" id="{F9FF0187-7EB2-96DE-29C5-B1FC2468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68185"/>
            <a:ext cx="3582406" cy="5421588"/>
          </a:xfrm>
          <a:prstGeom prst="rect">
            <a:avLst/>
          </a:prstGeom>
        </p:spPr>
      </p:pic>
      <p:pic>
        <p:nvPicPr>
          <p:cNvPr id="15" name="Imagen 14" descr="Código QR&#10;&#10;Descripción generada automáticamente">
            <a:extLst>
              <a:ext uri="{FF2B5EF4-FFF2-40B4-BE49-F238E27FC236}">
                <a16:creationId xmlns:a16="http://schemas.microsoft.com/office/drawing/2014/main" id="{731FF68A-BD0F-6426-E484-1D759EA94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95" y="1077426"/>
            <a:ext cx="3582406" cy="5416130"/>
          </a:xfrm>
          <a:prstGeom prst="rect">
            <a:avLst/>
          </a:prstGeom>
        </p:spPr>
      </p:pic>
      <p:pic>
        <p:nvPicPr>
          <p:cNvPr id="17" name="Imagen 16" descr="Gráfico de cajas y bigotes&#10;&#10;Descripción generada automáticamente con confianza baja">
            <a:extLst>
              <a:ext uri="{FF2B5EF4-FFF2-40B4-BE49-F238E27FC236}">
                <a16:creationId xmlns:a16="http://schemas.microsoft.com/office/drawing/2014/main" id="{8E8FCE14-E15A-7F05-7EE1-7E69BD93D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29" y="2290354"/>
            <a:ext cx="5799322" cy="27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2" y="6577911"/>
            <a:ext cx="14036630" cy="347571"/>
            <a:chOff x="-2" y="6577911"/>
            <a:chExt cx="14036630" cy="34757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FF2C199-F822-9256-AFEE-DA0B1228E940}"/>
                </a:ext>
              </a:extLst>
            </p:cNvPr>
            <p:cNvSpPr txBox="1"/>
            <p:nvPr/>
          </p:nvSpPr>
          <p:spPr>
            <a:xfrm>
              <a:off x="-2" y="6577911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 Fundamento teórico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2.1 Enfermedad de Parkinson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6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15 a 20 de la memoria</a:t>
            </a:r>
          </a:p>
        </p:txBody>
      </p:sp>
      <p:sp>
        <p:nvSpPr>
          <p:cNvPr id="11" name="Marcador de texto 1">
            <a:extLst>
              <a:ext uri="{FF2B5EF4-FFF2-40B4-BE49-F238E27FC236}">
                <a16:creationId xmlns:a16="http://schemas.microsoft.com/office/drawing/2014/main" id="{E34939F3-7A4F-84BB-83DC-1A0683920A1C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683629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Enfermedad</a:t>
            </a:r>
            <a:r>
              <a:rPr lang="en-US" dirty="0"/>
              <a:t> de Parkinson</a:t>
            </a:r>
          </a:p>
        </p:txBody>
      </p:sp>
      <p:pic>
        <p:nvPicPr>
          <p:cNvPr id="13" name="Imagen 12" descr="Imagen que contiene sombrero&#10;&#10;Descripción generada automáticamente">
            <a:extLst>
              <a:ext uri="{FF2B5EF4-FFF2-40B4-BE49-F238E27FC236}">
                <a16:creationId xmlns:a16="http://schemas.microsoft.com/office/drawing/2014/main" id="{0F7D4010-EF01-CB66-3729-49984C9E1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72" y="1042424"/>
            <a:ext cx="8503656" cy="5670596"/>
          </a:xfrm>
          <a:prstGeom prst="rect">
            <a:avLst/>
          </a:prstGeom>
        </p:spPr>
      </p:pic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62118252-678D-96C7-E398-57DF18631889}"/>
              </a:ext>
            </a:extLst>
          </p:cNvPr>
          <p:cNvCxnSpPr>
            <a:cxnSpLocks/>
          </p:cNvCxnSpPr>
          <p:nvPr/>
        </p:nvCxnSpPr>
        <p:spPr>
          <a:xfrm>
            <a:off x="5504267" y="3429000"/>
            <a:ext cx="4843561" cy="0"/>
          </a:xfrm>
          <a:prstGeom prst="line">
            <a:avLst/>
          </a:prstGeom>
          <a:ln w="381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2F033580-3CE5-BA36-5504-A52BDBBB00BB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1844172" y="3877722"/>
            <a:ext cx="3542475" cy="0"/>
          </a:xfrm>
          <a:prstGeom prst="line">
            <a:avLst/>
          </a:prstGeom>
          <a:ln w="3810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7">
            <a:extLst>
              <a:ext uri="{FF2B5EF4-FFF2-40B4-BE49-F238E27FC236}">
                <a16:creationId xmlns:a16="http://schemas.microsoft.com/office/drawing/2014/main" id="{4D3EF996-F8AB-A2DA-A8FE-B5B8D5F053B1}"/>
              </a:ext>
            </a:extLst>
          </p:cNvPr>
          <p:cNvSpPr txBox="1"/>
          <p:nvPr/>
        </p:nvSpPr>
        <p:spPr>
          <a:xfrm>
            <a:off x="0" y="3179224"/>
            <a:ext cx="42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Putamen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2062517B-7834-9142-161E-C9B62E5BE5AE}"/>
              </a:ext>
            </a:extLst>
          </p:cNvPr>
          <p:cNvSpPr txBox="1"/>
          <p:nvPr/>
        </p:nvSpPr>
        <p:spPr>
          <a:xfrm>
            <a:off x="8244412" y="2654645"/>
            <a:ext cx="42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Núcleo</a:t>
            </a:r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3600" b="1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caudado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1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2" y="6577911"/>
            <a:ext cx="14036630" cy="347571"/>
            <a:chOff x="-2" y="6577911"/>
            <a:chExt cx="14036630" cy="34757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FF2C199-F822-9256-AFEE-DA0B1228E940}"/>
                </a:ext>
              </a:extLst>
            </p:cNvPr>
            <p:cNvSpPr txBox="1"/>
            <p:nvPr/>
          </p:nvSpPr>
          <p:spPr>
            <a:xfrm>
              <a:off x="-2" y="6577911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 Fundamento teórico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2.1 Enfermedad de Parkinson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7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Pág. 20 de la memoria</a:t>
            </a:r>
          </a:p>
        </p:txBody>
      </p:sp>
      <p:sp>
        <p:nvSpPr>
          <p:cNvPr id="11" name="Marcador de texto 1">
            <a:extLst>
              <a:ext uri="{FF2B5EF4-FFF2-40B4-BE49-F238E27FC236}">
                <a16:creationId xmlns:a16="http://schemas.microsoft.com/office/drawing/2014/main" id="{E34939F3-7A4F-84BB-83DC-1A0683920A1C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683629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DaTSCAN</a:t>
            </a:r>
            <a:endParaRPr lang="en-US" dirty="0"/>
          </a:p>
        </p:txBody>
      </p:sp>
      <p:pic>
        <p:nvPicPr>
          <p:cNvPr id="14" name="Imagen 13" descr="Un luz de freno&#10;&#10;Descripción generada automáticamente">
            <a:extLst>
              <a:ext uri="{FF2B5EF4-FFF2-40B4-BE49-F238E27FC236}">
                <a16:creationId xmlns:a16="http://schemas.microsoft.com/office/drawing/2014/main" id="{10084F48-53AF-32CD-5C09-15DDA20C7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43" y="2696347"/>
            <a:ext cx="3267292" cy="3263878"/>
          </a:xfrm>
          <a:prstGeom prst="rect">
            <a:avLst/>
          </a:prstGeom>
        </p:spPr>
      </p:pic>
      <p:pic>
        <p:nvPicPr>
          <p:cNvPr id="16" name="Imagen 15" descr="Un luz de freno&#10;&#10;Descripción generada automáticamente con confianza media">
            <a:extLst>
              <a:ext uri="{FF2B5EF4-FFF2-40B4-BE49-F238E27FC236}">
                <a16:creationId xmlns:a16="http://schemas.microsoft.com/office/drawing/2014/main" id="{6A56EBE0-85B9-DBF0-7C4B-270212B73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64" y="2696347"/>
            <a:ext cx="3267293" cy="3263878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5E34C259-D739-51CE-EDA8-69BF432FFC61}"/>
              </a:ext>
            </a:extLst>
          </p:cNvPr>
          <p:cNvSpPr txBox="1"/>
          <p:nvPr/>
        </p:nvSpPr>
        <p:spPr>
          <a:xfrm>
            <a:off x="1600412" y="1755495"/>
            <a:ext cx="42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Sujeto</a:t>
            </a:r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 control </a:t>
            </a:r>
            <a:r>
              <a:rPr lang="en-US" altLang="ko-KR" sz="3600" b="1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sano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9F68B28C-DC3B-F555-9869-738945110AE8}"/>
              </a:ext>
            </a:extLst>
          </p:cNvPr>
          <p:cNvSpPr txBox="1"/>
          <p:nvPr/>
        </p:nvSpPr>
        <p:spPr>
          <a:xfrm>
            <a:off x="6329236" y="1755495"/>
            <a:ext cx="455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Sujeto</a:t>
            </a:r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 con Parkinson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9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2" y="6577911"/>
            <a:ext cx="14036630" cy="347571"/>
            <a:chOff x="-2" y="6577911"/>
            <a:chExt cx="14036630" cy="34757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FF2C199-F822-9256-AFEE-DA0B1228E940}"/>
                </a:ext>
              </a:extLst>
            </p:cNvPr>
            <p:cNvSpPr txBox="1"/>
            <p:nvPr/>
          </p:nvSpPr>
          <p:spPr>
            <a:xfrm>
              <a:off x="-2" y="6577911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 Fundamento teórico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825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2.2 Nociones de aprendizaje profundo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8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21 a 24 de la memoria</a:t>
            </a:r>
          </a:p>
        </p:txBody>
      </p:sp>
      <p:sp>
        <p:nvSpPr>
          <p:cNvPr id="11" name="Marcador de texto 1">
            <a:extLst>
              <a:ext uri="{FF2B5EF4-FFF2-40B4-BE49-F238E27FC236}">
                <a16:creationId xmlns:a16="http://schemas.microsoft.com/office/drawing/2014/main" id="{E34939F3-7A4F-84BB-83DC-1A0683920A1C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Neurona</a:t>
            </a:r>
            <a:r>
              <a:rPr lang="en-US" dirty="0"/>
              <a:t> artificial</a:t>
            </a:r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759647EB-3CC7-5738-CFDD-C2509E4BC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8" y="1313838"/>
            <a:ext cx="4642260" cy="2548537"/>
          </a:xfrm>
          <a:prstGeom prst="rect">
            <a:avLst/>
          </a:prstGeom>
        </p:spPr>
      </p:pic>
      <p:pic>
        <p:nvPicPr>
          <p:cNvPr id="20" name="Imagen 1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97F21A9-7A4B-9E1D-6D5A-7FE5D7D5D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03" y="1267074"/>
            <a:ext cx="5182039" cy="51820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7F37F04-77B6-E0BA-AA13-CC4A31F4CF61}"/>
                  </a:ext>
                </a:extLst>
              </p:cNvPr>
              <p:cNvSpPr txBox="1"/>
              <p:nvPr/>
            </p:nvSpPr>
            <p:spPr>
              <a:xfrm>
                <a:off x="905561" y="4335087"/>
                <a:ext cx="1423274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b="0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7F37F04-77B6-E0BA-AA13-CC4A31F4C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61" y="4335087"/>
                <a:ext cx="1423274" cy="78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BDF02280-497E-C7B6-181E-6EDFE60C5809}"/>
              </a:ext>
            </a:extLst>
          </p:cNvPr>
          <p:cNvCxnSpPr>
            <a:cxnSpLocks/>
          </p:cNvCxnSpPr>
          <p:nvPr/>
        </p:nvCxnSpPr>
        <p:spPr>
          <a:xfrm>
            <a:off x="825755" y="4122508"/>
            <a:ext cx="5458667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C8C2959-4F3A-D10A-FCC4-C593CA1C9D6E}"/>
                  </a:ext>
                </a:extLst>
              </p:cNvPr>
              <p:cNvSpPr txBox="1"/>
              <p:nvPr/>
            </p:nvSpPr>
            <p:spPr>
              <a:xfrm>
                <a:off x="825755" y="5337158"/>
                <a:ext cx="1722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b="0" dirty="0"/>
              </a:p>
            </p:txBody>
          </p:sp>
        </mc:Choice>
        <mc:Fallback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C8C2959-4F3A-D10A-FCC4-C593CA1C9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55" y="5337158"/>
                <a:ext cx="1722779" cy="276999"/>
              </a:xfrm>
              <a:prstGeom prst="rect">
                <a:avLst/>
              </a:prstGeom>
              <a:blipFill>
                <a:blip r:embed="rId5"/>
                <a:stretch>
                  <a:fillRect l="-2473" b="-2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CF1CA034-EF26-DFCA-9C32-B5E7292FB41E}"/>
                  </a:ext>
                </a:extLst>
              </p:cNvPr>
              <p:cNvSpPr txBox="1"/>
              <p:nvPr/>
            </p:nvSpPr>
            <p:spPr>
              <a:xfrm>
                <a:off x="3881719" y="5142007"/>
                <a:ext cx="1593962" cy="667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s-ES" b="0" dirty="0"/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CF1CA034-EF26-DFCA-9C32-B5E7292FB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719" y="5142007"/>
                <a:ext cx="1593962" cy="667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233399A4-AAE5-B88C-C487-30D6FAB6FCEF}"/>
                  </a:ext>
                </a:extLst>
              </p:cNvPr>
              <p:cNvSpPr txBox="1"/>
              <p:nvPr/>
            </p:nvSpPr>
            <p:spPr>
              <a:xfrm>
                <a:off x="3881719" y="4554858"/>
                <a:ext cx="21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233399A4-AAE5-B88C-C487-30D6FAB6F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719" y="4554858"/>
                <a:ext cx="2190536" cy="276999"/>
              </a:xfrm>
              <a:prstGeom prst="rect">
                <a:avLst/>
              </a:prstGeom>
              <a:blipFill>
                <a:blip r:embed="rId7"/>
                <a:stretch>
                  <a:fillRect l="-1950" r="-3343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73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34C03A-BAE7-F5EC-6F4F-A467D5105660}"/>
              </a:ext>
            </a:extLst>
          </p:cNvPr>
          <p:cNvSpPr/>
          <p:nvPr/>
        </p:nvSpPr>
        <p:spPr>
          <a:xfrm>
            <a:off x="0" y="-1"/>
            <a:ext cx="12273710" cy="1042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65CE367-D628-554D-98A7-FBB4FE608B28}"/>
              </a:ext>
            </a:extLst>
          </p:cNvPr>
          <p:cNvGrpSpPr/>
          <p:nvPr/>
        </p:nvGrpSpPr>
        <p:grpSpPr>
          <a:xfrm>
            <a:off x="-2" y="6577911"/>
            <a:ext cx="14036630" cy="347571"/>
            <a:chOff x="-2" y="6577911"/>
            <a:chExt cx="14036630" cy="34757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9FF4B2-57DE-AAC7-8DFA-5A30DD766BFF}"/>
                </a:ext>
              </a:extLst>
            </p:cNvPr>
            <p:cNvSpPr/>
            <p:nvPr/>
          </p:nvSpPr>
          <p:spPr>
            <a:xfrm rot="10800000" flipV="1">
              <a:off x="-1" y="6640289"/>
              <a:ext cx="5091113" cy="268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BFF405-EF79-D21B-82E1-60AFA242E538}"/>
                </a:ext>
              </a:extLst>
            </p:cNvPr>
            <p:cNvSpPr/>
            <p:nvPr/>
          </p:nvSpPr>
          <p:spPr>
            <a:xfrm rot="10800000" flipV="1">
              <a:off x="5091112" y="6634469"/>
              <a:ext cx="3641408" cy="2776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6C90F24-88D7-4B50-F872-3BE5D8CFDE14}"/>
                </a:ext>
              </a:extLst>
            </p:cNvPr>
            <p:cNvSpPr/>
            <p:nvPr/>
          </p:nvSpPr>
          <p:spPr>
            <a:xfrm rot="10800000" flipV="1">
              <a:off x="8732520" y="6637115"/>
              <a:ext cx="2156460" cy="268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FF2C199-F822-9256-AFEE-DA0B1228E940}"/>
                </a:ext>
              </a:extLst>
            </p:cNvPr>
            <p:cNvSpPr txBox="1"/>
            <p:nvPr/>
          </p:nvSpPr>
          <p:spPr>
            <a:xfrm>
              <a:off x="-2" y="6577911"/>
              <a:ext cx="30597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 Fundamento teórico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75F0856-EDAB-1BEC-7696-8222F61378B5}"/>
                </a:ext>
              </a:extLst>
            </p:cNvPr>
            <p:cNvSpPr txBox="1"/>
            <p:nvPr/>
          </p:nvSpPr>
          <p:spPr>
            <a:xfrm>
              <a:off x="5046198" y="6586928"/>
              <a:ext cx="368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bg1"/>
                  </a:solidFill>
                </a:rPr>
                <a:t>2.2 Nociones de aprendizaje profundo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4C9A72F-713F-B679-AFCD-12F91F3AEF59}"/>
                </a:ext>
              </a:extLst>
            </p:cNvPr>
            <p:cNvSpPr txBox="1"/>
            <p:nvPr/>
          </p:nvSpPr>
          <p:spPr>
            <a:xfrm>
              <a:off x="10976905" y="6608688"/>
              <a:ext cx="3059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chemeClr val="accent2">
                      <a:lumMod val="50000"/>
                    </a:schemeClr>
                  </a:solidFill>
                </a:rPr>
                <a:t>Página 9 de 19</a:t>
              </a:r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22613B9-51BA-662A-29A6-A3E4707667F0}"/>
              </a:ext>
            </a:extLst>
          </p:cNvPr>
          <p:cNvSpPr/>
          <p:nvPr/>
        </p:nvSpPr>
        <p:spPr>
          <a:xfrm>
            <a:off x="9178834" y="633536"/>
            <a:ext cx="2506143" cy="28086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accent1">
                <a:shade val="15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Págs. 24 a 26 de la memoria</a:t>
            </a: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2ABAA14F-4CE4-C298-19D4-1C0BEAB54458}"/>
              </a:ext>
            </a:extLst>
          </p:cNvPr>
          <p:cNvSpPr txBox="1">
            <a:spLocks/>
          </p:cNvSpPr>
          <p:nvPr/>
        </p:nvSpPr>
        <p:spPr>
          <a:xfrm>
            <a:off x="313443" y="271413"/>
            <a:ext cx="746727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artificiales</a:t>
            </a:r>
            <a:endParaRPr lang="en-US" dirty="0"/>
          </a:p>
        </p:txBody>
      </p:sp>
      <p:pic>
        <p:nvPicPr>
          <p:cNvPr id="15" name="Imagen 14" descr="Gráfico, Diagrama, Gráfico de burbujas">
            <a:extLst>
              <a:ext uri="{FF2B5EF4-FFF2-40B4-BE49-F238E27FC236}">
                <a16:creationId xmlns:a16="http://schemas.microsoft.com/office/drawing/2014/main" id="{E45A90CB-8146-5DC8-5414-C649D0697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7" y="1404850"/>
            <a:ext cx="11253785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1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ents Slide Master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9554</TotalTime>
  <Words>1103</Words>
  <Application>Microsoft Office PowerPoint</Application>
  <PresentationFormat>Panorámica</PresentationFormat>
  <Paragraphs>326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Bahnschrift</vt:lpstr>
      <vt:lpstr>Bahnschrift Condensed</vt:lpstr>
      <vt:lpstr>Cambria Math</vt:lpstr>
      <vt:lpstr>DM Sans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ENRIQUE SEBASTIAN DELGADO DE LAS HERAS</cp:lastModifiedBy>
  <cp:revision>70</cp:revision>
  <dcterms:created xsi:type="dcterms:W3CDTF">2020-01-20T05:08:25Z</dcterms:created>
  <dcterms:modified xsi:type="dcterms:W3CDTF">2023-09-11T10:50:01Z</dcterms:modified>
</cp:coreProperties>
</file>